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5"/>
  </p:notesMasterIdLst>
  <p:handoutMasterIdLst>
    <p:handoutMasterId r:id="rId36"/>
  </p:handoutMasterIdLst>
  <p:sldIdLst>
    <p:sldId id="267" r:id="rId2"/>
    <p:sldId id="322" r:id="rId3"/>
    <p:sldId id="321" r:id="rId4"/>
    <p:sldId id="323" r:id="rId5"/>
    <p:sldId id="269" r:id="rId6"/>
    <p:sldId id="324" r:id="rId7"/>
    <p:sldId id="280" r:id="rId8"/>
    <p:sldId id="325" r:id="rId9"/>
    <p:sldId id="329" r:id="rId10"/>
    <p:sldId id="283" r:id="rId11"/>
    <p:sldId id="284" r:id="rId12"/>
    <p:sldId id="286" r:id="rId13"/>
    <p:sldId id="287" r:id="rId14"/>
    <p:sldId id="288" r:id="rId15"/>
    <p:sldId id="289" r:id="rId16"/>
    <p:sldId id="290" r:id="rId17"/>
    <p:sldId id="326" r:id="rId18"/>
    <p:sldId id="327" r:id="rId19"/>
    <p:sldId id="291" r:id="rId20"/>
    <p:sldId id="292" r:id="rId21"/>
    <p:sldId id="293" r:id="rId22"/>
    <p:sldId id="294" r:id="rId23"/>
    <p:sldId id="295" r:id="rId24"/>
    <p:sldId id="296" r:id="rId25"/>
    <p:sldId id="297" r:id="rId26"/>
    <p:sldId id="318" r:id="rId27"/>
    <p:sldId id="298" r:id="rId28"/>
    <p:sldId id="303" r:id="rId29"/>
    <p:sldId id="299" r:id="rId30"/>
    <p:sldId id="304" r:id="rId31"/>
    <p:sldId id="328" r:id="rId32"/>
    <p:sldId id="301" r:id="rId33"/>
    <p:sldId id="302" r:id="rId34"/>
  </p:sldIdLst>
  <p:sldSz cx="9144000" cy="6858000" type="screen4x3"/>
  <p:notesSz cx="6888163" cy="10018713"/>
  <p:custDataLst>
    <p:tags r:id="rId3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00FF"/>
    <a:srgbClr val="009999"/>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2318" autoAdjust="0"/>
  </p:normalViewPr>
  <p:slideViewPr>
    <p:cSldViewPr>
      <p:cViewPr varScale="1">
        <p:scale>
          <a:sx n="67" d="100"/>
          <a:sy n="67" d="100"/>
        </p:scale>
        <p:origin x="1500" y="66"/>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50" y="-9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1" Type="http://schemas.openxmlformats.org/officeDocument/2006/relationships/image" Target="../media/image74.png"/></Relationships>
</file>

<file path=ppt/diagrams/_rels/data3.xml.rels><?xml version="1.0" encoding="UTF-8" standalone="yes"?>
<Relationships xmlns="http://schemas.openxmlformats.org/package/2006/relationships"><Relationship Id="rId1" Type="http://schemas.openxmlformats.org/officeDocument/2006/relationships/image" Target="../media/image67.jpeg"/></Relationships>
</file>

<file path=ppt/diagrams/_rels/data4.xml.rels><?xml version="1.0" encoding="UTF-8" standalone="yes"?>
<Relationships xmlns="http://schemas.openxmlformats.org/package/2006/relationships"><Relationship Id="rId1" Type="http://schemas.openxmlformats.org/officeDocument/2006/relationships/image" Target="../media/image71.jpeg"/></Relationships>
</file>

<file path=ppt/diagrams/_rels/data7.xml.rels><?xml version="1.0" encoding="UTF-8" standalone="yes"?>
<Relationships xmlns="http://schemas.openxmlformats.org/package/2006/relationships"><Relationship Id="rId1" Type="http://schemas.openxmlformats.org/officeDocument/2006/relationships/image" Target="../media/image74.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7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79AB48-E040-4BBC-8B1C-F1F9C7C32FBA}" type="doc">
      <dgm:prSet loTypeId="urn:microsoft.com/office/officeart/2005/8/layout/vList3" loCatId="list" qsTypeId="urn:microsoft.com/office/officeart/2005/8/quickstyle/simple1" qsCatId="simple" csTypeId="urn:microsoft.com/office/officeart/2005/8/colors/accent1_2" csCatId="accent1" phldr="1"/>
      <dgm:spPr/>
    </dgm:pt>
    <dgm:pt modelId="{F4A4B3BE-9BAC-4F1B-AB07-63AF92BB453F}">
      <dgm:prSet phldrT="[Text]" custT="1"/>
      <dgm:spPr/>
      <dgm:t>
        <a:bodyPr/>
        <a:lstStyle/>
        <a:p>
          <a:r>
            <a:rPr lang="en-PH" sz="1900" b="1" dirty="0"/>
            <a:t>BADGES</a:t>
          </a:r>
        </a:p>
      </dgm:t>
    </dgm:pt>
    <dgm:pt modelId="{784D3001-9C50-4D08-9DF0-40DF71765C87}" type="parTrans" cxnId="{7DC9444A-6104-4065-ADA0-A1FD73042F86}">
      <dgm:prSet/>
      <dgm:spPr/>
      <dgm:t>
        <a:bodyPr/>
        <a:lstStyle/>
        <a:p>
          <a:endParaRPr lang="en-PH"/>
        </a:p>
      </dgm:t>
    </dgm:pt>
    <dgm:pt modelId="{A9B1E0E2-CA28-4FFD-9D03-718118742013}" type="sibTrans" cxnId="{7DC9444A-6104-4065-ADA0-A1FD73042F86}">
      <dgm:prSet/>
      <dgm:spPr/>
      <dgm:t>
        <a:bodyPr/>
        <a:lstStyle/>
        <a:p>
          <a:endParaRPr lang="en-PH"/>
        </a:p>
      </dgm:t>
    </dgm:pt>
    <dgm:pt modelId="{6647D983-FBF5-45BB-8746-FFD9A664CADD}" type="pres">
      <dgm:prSet presAssocID="{6279AB48-E040-4BBC-8B1C-F1F9C7C32FBA}" presName="linearFlow" presStyleCnt="0">
        <dgm:presLayoutVars>
          <dgm:dir/>
          <dgm:resizeHandles val="exact"/>
        </dgm:presLayoutVars>
      </dgm:prSet>
      <dgm:spPr/>
    </dgm:pt>
    <dgm:pt modelId="{9B594942-D272-4B27-A64B-E26AAEC23A1C}" type="pres">
      <dgm:prSet presAssocID="{F4A4B3BE-9BAC-4F1B-AB07-63AF92BB453F}" presName="composite" presStyleCnt="0"/>
      <dgm:spPr/>
    </dgm:pt>
    <dgm:pt modelId="{B97A34A2-00C7-4AE7-BB14-3F4E72A92C0F}" type="pres">
      <dgm:prSet presAssocID="{F4A4B3BE-9BAC-4F1B-AB07-63AF92BB453F}" presName="imgShp" presStyleLbl="fgImgPlace1" presStyleIdx="0" presStyleCnt="1"/>
      <dgm:spPr/>
    </dgm:pt>
    <dgm:pt modelId="{F6B77B9F-B25E-414E-8EC9-5645E8399557}" type="pres">
      <dgm:prSet presAssocID="{F4A4B3BE-9BAC-4F1B-AB07-63AF92BB453F}" presName="txShp" presStyleLbl="node1" presStyleIdx="0" presStyleCnt="1">
        <dgm:presLayoutVars>
          <dgm:bulletEnabled val="1"/>
        </dgm:presLayoutVars>
      </dgm:prSet>
      <dgm:spPr/>
    </dgm:pt>
  </dgm:ptLst>
  <dgm:cxnLst>
    <dgm:cxn modelId="{57A54107-373C-4C2D-A0F7-F9DF7BFCEE03}" type="presOf" srcId="{F4A4B3BE-9BAC-4F1B-AB07-63AF92BB453F}" destId="{F6B77B9F-B25E-414E-8EC9-5645E8399557}" srcOrd="0" destOrd="0" presId="urn:microsoft.com/office/officeart/2005/8/layout/vList3"/>
    <dgm:cxn modelId="{7DC9444A-6104-4065-ADA0-A1FD73042F86}" srcId="{6279AB48-E040-4BBC-8B1C-F1F9C7C32FBA}" destId="{F4A4B3BE-9BAC-4F1B-AB07-63AF92BB453F}" srcOrd="0" destOrd="0" parTransId="{784D3001-9C50-4D08-9DF0-40DF71765C87}" sibTransId="{A9B1E0E2-CA28-4FFD-9D03-718118742013}"/>
    <dgm:cxn modelId="{1935118D-C4C5-4B93-9E72-58C30A06D2D5}" type="presOf" srcId="{6279AB48-E040-4BBC-8B1C-F1F9C7C32FBA}" destId="{6647D983-FBF5-45BB-8746-FFD9A664CADD}" srcOrd="0" destOrd="0" presId="urn:microsoft.com/office/officeart/2005/8/layout/vList3"/>
    <dgm:cxn modelId="{1B9B1567-BF5B-4B2C-B08F-5E2F3E479B18}" type="presParOf" srcId="{6647D983-FBF5-45BB-8746-FFD9A664CADD}" destId="{9B594942-D272-4B27-A64B-E26AAEC23A1C}" srcOrd="0" destOrd="0" presId="urn:microsoft.com/office/officeart/2005/8/layout/vList3"/>
    <dgm:cxn modelId="{55E86747-59D0-4A91-806C-FCB888663697}" type="presParOf" srcId="{9B594942-D272-4B27-A64B-E26AAEC23A1C}" destId="{B97A34A2-00C7-4AE7-BB14-3F4E72A92C0F}" srcOrd="0" destOrd="0" presId="urn:microsoft.com/office/officeart/2005/8/layout/vList3"/>
    <dgm:cxn modelId="{3C858D55-B161-4A4C-BD62-E02DC13DF9BC}" type="presParOf" srcId="{9B594942-D272-4B27-A64B-E26AAEC23A1C}" destId="{F6B77B9F-B25E-414E-8EC9-5645E8399557}"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E99217-9948-48A2-BDAE-38D73754A283}" type="doc">
      <dgm:prSet loTypeId="urn:microsoft.com/office/officeart/2005/8/layout/vList3" loCatId="list" qsTypeId="urn:microsoft.com/office/officeart/2005/8/quickstyle/simple1" qsCatId="simple" csTypeId="urn:microsoft.com/office/officeart/2005/8/colors/accent1_2" csCatId="accent1" phldr="1"/>
      <dgm:spPr/>
    </dgm:pt>
    <dgm:pt modelId="{7023A808-3FEF-4DD0-9F70-9CDAADF3D411}">
      <dgm:prSet phldrT="[Text]" custT="1"/>
      <dgm:spPr/>
      <dgm:t>
        <a:bodyPr/>
        <a:lstStyle/>
        <a:p>
          <a:r>
            <a:rPr lang="en-PH" sz="1900" b="1" dirty="0"/>
            <a:t>HOW TO GET THE TREE BANK APPS</a:t>
          </a:r>
        </a:p>
      </dgm:t>
    </dgm:pt>
    <dgm:pt modelId="{56B41EA2-094B-4795-A392-A3D61FA8757A}" type="parTrans" cxnId="{629ABD84-71A4-4244-BB1C-B7A0D71B294A}">
      <dgm:prSet/>
      <dgm:spPr/>
      <dgm:t>
        <a:bodyPr/>
        <a:lstStyle/>
        <a:p>
          <a:endParaRPr lang="en-PH"/>
        </a:p>
      </dgm:t>
    </dgm:pt>
    <dgm:pt modelId="{BCE86978-01C9-447E-96C8-DCC48949979C}" type="sibTrans" cxnId="{629ABD84-71A4-4244-BB1C-B7A0D71B294A}">
      <dgm:prSet/>
      <dgm:spPr/>
      <dgm:t>
        <a:bodyPr/>
        <a:lstStyle/>
        <a:p>
          <a:endParaRPr lang="en-PH"/>
        </a:p>
      </dgm:t>
    </dgm:pt>
    <dgm:pt modelId="{F8DA6B51-EC64-4528-B956-2248BC971794}" type="pres">
      <dgm:prSet presAssocID="{55E99217-9948-48A2-BDAE-38D73754A283}" presName="linearFlow" presStyleCnt="0">
        <dgm:presLayoutVars>
          <dgm:dir/>
          <dgm:resizeHandles val="exact"/>
        </dgm:presLayoutVars>
      </dgm:prSet>
      <dgm:spPr/>
    </dgm:pt>
    <dgm:pt modelId="{CE0412EC-944D-4B54-AF4E-8D8DC2C39C91}" type="pres">
      <dgm:prSet presAssocID="{7023A808-3FEF-4DD0-9F70-9CDAADF3D411}" presName="composite" presStyleCnt="0"/>
      <dgm:spPr/>
    </dgm:pt>
    <dgm:pt modelId="{23F16E6A-19AB-4DBA-A66B-BD7782248D93}" type="pres">
      <dgm:prSet presAssocID="{7023A808-3FEF-4DD0-9F70-9CDAADF3D411}" presName="imgShp" presStyleLbl="fgImgPlace1" presStyleIdx="0" presStyleCnt="1" custLinFactNeighborX="-1610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Users\Kalvin\Pictures\Tree Bank Manual\download.png"/>
        </a:ext>
      </dgm:extLst>
    </dgm:pt>
    <dgm:pt modelId="{257C8BDE-CBC6-49DE-8D46-3B3E632665F9}" type="pres">
      <dgm:prSet presAssocID="{7023A808-3FEF-4DD0-9F70-9CDAADF3D411}" presName="txShp" presStyleLbl="node1" presStyleIdx="0" presStyleCnt="1" custScaleX="118891" custLinFactNeighborX="9386">
        <dgm:presLayoutVars>
          <dgm:bulletEnabled val="1"/>
        </dgm:presLayoutVars>
      </dgm:prSet>
      <dgm:spPr/>
    </dgm:pt>
  </dgm:ptLst>
  <dgm:cxnLst>
    <dgm:cxn modelId="{5788ED52-4D13-459A-BE30-A2EBF0C63710}" type="presOf" srcId="{7023A808-3FEF-4DD0-9F70-9CDAADF3D411}" destId="{257C8BDE-CBC6-49DE-8D46-3B3E632665F9}" srcOrd="0" destOrd="0" presId="urn:microsoft.com/office/officeart/2005/8/layout/vList3"/>
    <dgm:cxn modelId="{629ABD84-71A4-4244-BB1C-B7A0D71B294A}" srcId="{55E99217-9948-48A2-BDAE-38D73754A283}" destId="{7023A808-3FEF-4DD0-9F70-9CDAADF3D411}" srcOrd="0" destOrd="0" parTransId="{56B41EA2-094B-4795-A392-A3D61FA8757A}" sibTransId="{BCE86978-01C9-447E-96C8-DCC48949979C}"/>
    <dgm:cxn modelId="{897DBCFA-9034-4176-A483-41A1123C9D74}" type="presOf" srcId="{55E99217-9948-48A2-BDAE-38D73754A283}" destId="{F8DA6B51-EC64-4528-B956-2248BC971794}" srcOrd="0" destOrd="0" presId="urn:microsoft.com/office/officeart/2005/8/layout/vList3"/>
    <dgm:cxn modelId="{C780CEEB-3A83-47BD-92DC-BAA5FEE4657F}" type="presParOf" srcId="{F8DA6B51-EC64-4528-B956-2248BC971794}" destId="{CE0412EC-944D-4B54-AF4E-8D8DC2C39C91}" srcOrd="0" destOrd="0" presId="urn:microsoft.com/office/officeart/2005/8/layout/vList3"/>
    <dgm:cxn modelId="{A78A7C54-FA8E-41BC-99CD-691EAF9D9915}" type="presParOf" srcId="{CE0412EC-944D-4B54-AF4E-8D8DC2C39C91}" destId="{23F16E6A-19AB-4DBA-A66B-BD7782248D93}" srcOrd="0" destOrd="0" presId="urn:microsoft.com/office/officeart/2005/8/layout/vList3"/>
    <dgm:cxn modelId="{CC39C41C-20DA-4D67-924F-19F2CF1A1F80}" type="presParOf" srcId="{CE0412EC-944D-4B54-AF4E-8D8DC2C39C91}" destId="{257C8BDE-CBC6-49DE-8D46-3B3E632665F9}"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79AB48-E040-4BBC-8B1C-F1F9C7C32FBA}" type="doc">
      <dgm:prSet loTypeId="urn:microsoft.com/office/officeart/2005/8/layout/vList3" loCatId="list" qsTypeId="urn:microsoft.com/office/officeart/2005/8/quickstyle/simple1" qsCatId="simple" csTypeId="urn:microsoft.com/office/officeart/2005/8/colors/accent1_2" csCatId="accent1" phldr="1"/>
      <dgm:spPr/>
    </dgm:pt>
    <dgm:pt modelId="{F4A4B3BE-9BAC-4F1B-AB07-63AF92BB453F}">
      <dgm:prSet phldrT="[Text]" custT="1"/>
      <dgm:spPr/>
      <dgm:t>
        <a:bodyPr/>
        <a:lstStyle/>
        <a:p>
          <a:r>
            <a:rPr lang="en-PH" sz="1900" b="1" dirty="0"/>
            <a:t>SEARCH A TREE</a:t>
          </a:r>
        </a:p>
      </dgm:t>
    </dgm:pt>
    <dgm:pt modelId="{784D3001-9C50-4D08-9DF0-40DF71765C87}" type="parTrans" cxnId="{7DC9444A-6104-4065-ADA0-A1FD73042F86}">
      <dgm:prSet/>
      <dgm:spPr/>
      <dgm:t>
        <a:bodyPr/>
        <a:lstStyle/>
        <a:p>
          <a:endParaRPr lang="en-PH"/>
        </a:p>
      </dgm:t>
    </dgm:pt>
    <dgm:pt modelId="{A9B1E0E2-CA28-4FFD-9D03-718118742013}" type="sibTrans" cxnId="{7DC9444A-6104-4065-ADA0-A1FD73042F86}">
      <dgm:prSet/>
      <dgm:spPr/>
      <dgm:t>
        <a:bodyPr/>
        <a:lstStyle/>
        <a:p>
          <a:endParaRPr lang="en-PH"/>
        </a:p>
      </dgm:t>
    </dgm:pt>
    <dgm:pt modelId="{6647D983-FBF5-45BB-8746-FFD9A664CADD}" type="pres">
      <dgm:prSet presAssocID="{6279AB48-E040-4BBC-8B1C-F1F9C7C32FBA}" presName="linearFlow" presStyleCnt="0">
        <dgm:presLayoutVars>
          <dgm:dir/>
          <dgm:resizeHandles val="exact"/>
        </dgm:presLayoutVars>
      </dgm:prSet>
      <dgm:spPr/>
    </dgm:pt>
    <dgm:pt modelId="{9B594942-D272-4B27-A64B-E26AAEC23A1C}" type="pres">
      <dgm:prSet presAssocID="{F4A4B3BE-9BAC-4F1B-AB07-63AF92BB453F}" presName="composite" presStyleCnt="0"/>
      <dgm:spPr/>
    </dgm:pt>
    <dgm:pt modelId="{B97A34A2-00C7-4AE7-BB14-3F4E72A92C0F}" type="pres">
      <dgm:prSet presAssocID="{F4A4B3BE-9BAC-4F1B-AB07-63AF92BB453F}" presName="imgShp" presStyleLbl="fgImgPlace1" presStyleIdx="0" presStyleCnt="1"/>
      <dgm:spPr/>
    </dgm:pt>
    <dgm:pt modelId="{F6B77B9F-B25E-414E-8EC9-5645E8399557}" type="pres">
      <dgm:prSet presAssocID="{F4A4B3BE-9BAC-4F1B-AB07-63AF92BB453F}" presName="txShp" presStyleLbl="node1" presStyleIdx="0" presStyleCnt="1" custLinFactNeighborY="-15116">
        <dgm:presLayoutVars>
          <dgm:bulletEnabled val="1"/>
        </dgm:presLayoutVars>
      </dgm:prSet>
      <dgm:spPr/>
    </dgm:pt>
  </dgm:ptLst>
  <dgm:cxnLst>
    <dgm:cxn modelId="{7DC9444A-6104-4065-ADA0-A1FD73042F86}" srcId="{6279AB48-E040-4BBC-8B1C-F1F9C7C32FBA}" destId="{F4A4B3BE-9BAC-4F1B-AB07-63AF92BB453F}" srcOrd="0" destOrd="0" parTransId="{784D3001-9C50-4D08-9DF0-40DF71765C87}" sibTransId="{A9B1E0E2-CA28-4FFD-9D03-718118742013}"/>
    <dgm:cxn modelId="{4263C6CF-F983-48C5-B746-03263F301018}" type="presOf" srcId="{F4A4B3BE-9BAC-4F1B-AB07-63AF92BB453F}" destId="{F6B77B9F-B25E-414E-8EC9-5645E8399557}" srcOrd="0" destOrd="0" presId="urn:microsoft.com/office/officeart/2005/8/layout/vList3"/>
    <dgm:cxn modelId="{5D810FF0-2B61-4CC4-BA5D-871A7C777147}" type="presOf" srcId="{6279AB48-E040-4BBC-8B1C-F1F9C7C32FBA}" destId="{6647D983-FBF5-45BB-8746-FFD9A664CADD}" srcOrd="0" destOrd="0" presId="urn:microsoft.com/office/officeart/2005/8/layout/vList3"/>
    <dgm:cxn modelId="{B565D05E-D074-4308-B913-6462DA691AA7}" type="presParOf" srcId="{6647D983-FBF5-45BB-8746-FFD9A664CADD}" destId="{9B594942-D272-4B27-A64B-E26AAEC23A1C}" srcOrd="0" destOrd="0" presId="urn:microsoft.com/office/officeart/2005/8/layout/vList3"/>
    <dgm:cxn modelId="{BB59B544-6B4B-411E-8F91-A3F5194A82A7}" type="presParOf" srcId="{9B594942-D272-4B27-A64B-E26AAEC23A1C}" destId="{B97A34A2-00C7-4AE7-BB14-3F4E72A92C0F}" srcOrd="0" destOrd="0" presId="urn:microsoft.com/office/officeart/2005/8/layout/vList3"/>
    <dgm:cxn modelId="{8C84B41F-8A3E-4543-B2F8-F2115AA51877}" type="presParOf" srcId="{9B594942-D272-4B27-A64B-E26AAEC23A1C}" destId="{F6B77B9F-B25E-414E-8EC9-5645E839955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79702D-3723-4EBA-A8BF-073E7888FC67}" type="doc">
      <dgm:prSet loTypeId="urn:microsoft.com/office/officeart/2005/8/layout/vList3" loCatId="picture" qsTypeId="urn:microsoft.com/office/officeart/2005/8/quickstyle/simple1" qsCatId="simple" csTypeId="urn:microsoft.com/office/officeart/2005/8/colors/accent1_2" csCatId="accent1" phldr="1"/>
      <dgm:spPr/>
    </dgm:pt>
    <dgm:pt modelId="{5C21D75E-88A1-4C7B-9C91-071CC6E5B498}">
      <dgm:prSet phldrT="[Text]" custT="1"/>
      <dgm:spPr/>
      <dgm:t>
        <a:bodyPr/>
        <a:lstStyle/>
        <a:p>
          <a:r>
            <a:rPr lang="en-PH" sz="1900" b="1" dirty="0"/>
            <a:t>ABOUT</a:t>
          </a:r>
        </a:p>
      </dgm:t>
    </dgm:pt>
    <dgm:pt modelId="{CEB95E24-C782-4181-9D2C-D993F8BF2090}" type="parTrans" cxnId="{F6D793FB-265F-48BA-92D6-0C3DF33A7D0C}">
      <dgm:prSet/>
      <dgm:spPr/>
      <dgm:t>
        <a:bodyPr/>
        <a:lstStyle/>
        <a:p>
          <a:endParaRPr lang="en-PH"/>
        </a:p>
      </dgm:t>
    </dgm:pt>
    <dgm:pt modelId="{8B680A12-B8D8-4A24-8C67-C8971D58140F}" type="sibTrans" cxnId="{F6D793FB-265F-48BA-92D6-0C3DF33A7D0C}">
      <dgm:prSet/>
      <dgm:spPr/>
      <dgm:t>
        <a:bodyPr/>
        <a:lstStyle/>
        <a:p>
          <a:endParaRPr lang="en-PH"/>
        </a:p>
      </dgm:t>
    </dgm:pt>
    <dgm:pt modelId="{FE66EC8E-CE7F-470E-86BC-7486E28525FA}" type="pres">
      <dgm:prSet presAssocID="{6179702D-3723-4EBA-A8BF-073E7888FC67}" presName="linearFlow" presStyleCnt="0">
        <dgm:presLayoutVars>
          <dgm:dir/>
          <dgm:resizeHandles val="exact"/>
        </dgm:presLayoutVars>
      </dgm:prSet>
      <dgm:spPr/>
    </dgm:pt>
    <dgm:pt modelId="{D5C0EF2C-2CCC-4CF7-AE5D-3E166F024BCC}" type="pres">
      <dgm:prSet presAssocID="{5C21D75E-88A1-4C7B-9C91-071CC6E5B498}" presName="composite" presStyleCnt="0"/>
      <dgm:spPr/>
    </dgm:pt>
    <dgm:pt modelId="{03787515-9B21-4F0F-A340-387097E544A3}" type="pres">
      <dgm:prSet presAssocID="{5C21D75E-88A1-4C7B-9C91-071CC6E5B498}"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extLst>
        <a:ext uri="{E40237B7-FDA0-4F09-8148-C483321AD2D9}">
          <dgm14:cNvPr xmlns:dgm14="http://schemas.microsoft.com/office/drawing/2010/diagram" id="0" name="" descr="Related image"/>
        </a:ext>
      </dgm:extLst>
    </dgm:pt>
    <dgm:pt modelId="{94020319-7B5A-4A7D-90E7-2F927D2E336A}" type="pres">
      <dgm:prSet presAssocID="{5C21D75E-88A1-4C7B-9C91-071CC6E5B498}" presName="txShp" presStyleLbl="node1" presStyleIdx="0" presStyleCnt="1">
        <dgm:presLayoutVars>
          <dgm:bulletEnabled val="1"/>
        </dgm:presLayoutVars>
      </dgm:prSet>
      <dgm:spPr/>
    </dgm:pt>
  </dgm:ptLst>
  <dgm:cxnLst>
    <dgm:cxn modelId="{034F1842-C0F3-474C-BF5E-9B21A8860699}" type="presOf" srcId="{6179702D-3723-4EBA-A8BF-073E7888FC67}" destId="{FE66EC8E-CE7F-470E-86BC-7486E28525FA}" srcOrd="0" destOrd="0" presId="urn:microsoft.com/office/officeart/2005/8/layout/vList3"/>
    <dgm:cxn modelId="{9123457E-B082-46D0-93AF-C855C59E660B}" type="presOf" srcId="{5C21D75E-88A1-4C7B-9C91-071CC6E5B498}" destId="{94020319-7B5A-4A7D-90E7-2F927D2E336A}" srcOrd="0" destOrd="0" presId="urn:microsoft.com/office/officeart/2005/8/layout/vList3"/>
    <dgm:cxn modelId="{F6D793FB-265F-48BA-92D6-0C3DF33A7D0C}" srcId="{6179702D-3723-4EBA-A8BF-073E7888FC67}" destId="{5C21D75E-88A1-4C7B-9C91-071CC6E5B498}" srcOrd="0" destOrd="0" parTransId="{CEB95E24-C782-4181-9D2C-D993F8BF2090}" sibTransId="{8B680A12-B8D8-4A24-8C67-C8971D58140F}"/>
    <dgm:cxn modelId="{14F39EC9-440B-4BAC-B516-0B1FAB08BAE0}" type="presParOf" srcId="{FE66EC8E-CE7F-470E-86BC-7486E28525FA}" destId="{D5C0EF2C-2CCC-4CF7-AE5D-3E166F024BCC}" srcOrd="0" destOrd="0" presId="urn:microsoft.com/office/officeart/2005/8/layout/vList3"/>
    <dgm:cxn modelId="{C090BA37-3106-4422-B869-1FF25F4977E6}" type="presParOf" srcId="{D5C0EF2C-2CCC-4CF7-AE5D-3E166F024BCC}" destId="{03787515-9B21-4F0F-A340-387097E544A3}" srcOrd="0" destOrd="0" presId="urn:microsoft.com/office/officeart/2005/8/layout/vList3"/>
    <dgm:cxn modelId="{0D8FC713-762C-4041-9A13-7FFACCDB5FF5}" type="presParOf" srcId="{D5C0EF2C-2CCC-4CF7-AE5D-3E166F024BCC}" destId="{94020319-7B5A-4A7D-90E7-2F927D2E336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B652C0-2A6A-4961-911D-106E8BAB6C80}" type="doc">
      <dgm:prSet loTypeId="urn:microsoft.com/office/officeart/2005/8/layout/vList3" loCatId="list" qsTypeId="urn:microsoft.com/office/officeart/2005/8/quickstyle/simple1" qsCatId="simple" csTypeId="urn:microsoft.com/office/officeart/2005/8/colors/accent1_2" csCatId="accent1" phldr="1"/>
      <dgm:spPr/>
    </dgm:pt>
    <dgm:pt modelId="{6A75C636-FF7A-4F85-B55C-573AB446638C}">
      <dgm:prSet phldrT="[Text]" custT="1"/>
      <dgm:spPr/>
      <dgm:t>
        <a:bodyPr/>
        <a:lstStyle/>
        <a:p>
          <a:r>
            <a:rPr lang="en-PH" sz="1900" b="1" dirty="0"/>
            <a:t>How to Plant?</a:t>
          </a:r>
        </a:p>
      </dgm:t>
    </dgm:pt>
    <dgm:pt modelId="{6CDC8269-F5C7-4626-A6BF-7FAD8F68D799}" type="parTrans" cxnId="{55EEF7F2-C15A-47FF-9BDA-75F1F7280061}">
      <dgm:prSet/>
      <dgm:spPr/>
      <dgm:t>
        <a:bodyPr/>
        <a:lstStyle/>
        <a:p>
          <a:endParaRPr lang="en-PH"/>
        </a:p>
      </dgm:t>
    </dgm:pt>
    <dgm:pt modelId="{B4E38AD5-F0ED-48C5-A20A-2EDB49F73BC0}" type="sibTrans" cxnId="{55EEF7F2-C15A-47FF-9BDA-75F1F7280061}">
      <dgm:prSet/>
      <dgm:spPr/>
      <dgm:t>
        <a:bodyPr/>
        <a:lstStyle/>
        <a:p>
          <a:endParaRPr lang="en-PH"/>
        </a:p>
      </dgm:t>
    </dgm:pt>
    <dgm:pt modelId="{C2722FDB-6B5D-44EE-90EE-69F6E094314A}" type="pres">
      <dgm:prSet presAssocID="{6BB652C0-2A6A-4961-911D-106E8BAB6C80}" presName="linearFlow" presStyleCnt="0">
        <dgm:presLayoutVars>
          <dgm:dir/>
          <dgm:resizeHandles val="exact"/>
        </dgm:presLayoutVars>
      </dgm:prSet>
      <dgm:spPr/>
    </dgm:pt>
    <dgm:pt modelId="{98A16024-2DE0-4782-B725-11E1220139FF}" type="pres">
      <dgm:prSet presAssocID="{6A75C636-FF7A-4F85-B55C-573AB446638C}" presName="composite" presStyleCnt="0"/>
      <dgm:spPr/>
    </dgm:pt>
    <dgm:pt modelId="{56DFBDAA-546A-4915-86B8-A97FE041C861}" type="pres">
      <dgm:prSet presAssocID="{6A75C636-FF7A-4F85-B55C-573AB446638C}" presName="imgShp" presStyleLbl="fgImgPlace1" presStyleIdx="0" presStyleCnt="1" custLinFactNeighborX="-3392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elated image"/>
        </a:ext>
      </dgm:extLst>
    </dgm:pt>
    <dgm:pt modelId="{65A910BF-E005-40D0-87C1-46B84B461AD9}" type="pres">
      <dgm:prSet presAssocID="{6A75C636-FF7A-4F85-B55C-573AB446638C}" presName="txShp" presStyleLbl="node1" presStyleIdx="0" presStyleCnt="1">
        <dgm:presLayoutVars>
          <dgm:bulletEnabled val="1"/>
        </dgm:presLayoutVars>
      </dgm:prSet>
      <dgm:spPr/>
    </dgm:pt>
  </dgm:ptLst>
  <dgm:cxnLst>
    <dgm:cxn modelId="{453E29BA-FF14-4D85-8EF1-F81D11F2DEFF}" type="presOf" srcId="{6A75C636-FF7A-4F85-B55C-573AB446638C}" destId="{65A910BF-E005-40D0-87C1-46B84B461AD9}" srcOrd="0" destOrd="0" presId="urn:microsoft.com/office/officeart/2005/8/layout/vList3"/>
    <dgm:cxn modelId="{533286D2-EEDB-41DD-8492-27B13856870A}" type="presOf" srcId="{6BB652C0-2A6A-4961-911D-106E8BAB6C80}" destId="{C2722FDB-6B5D-44EE-90EE-69F6E094314A}" srcOrd="0" destOrd="0" presId="urn:microsoft.com/office/officeart/2005/8/layout/vList3"/>
    <dgm:cxn modelId="{55EEF7F2-C15A-47FF-9BDA-75F1F7280061}" srcId="{6BB652C0-2A6A-4961-911D-106E8BAB6C80}" destId="{6A75C636-FF7A-4F85-B55C-573AB446638C}" srcOrd="0" destOrd="0" parTransId="{6CDC8269-F5C7-4626-A6BF-7FAD8F68D799}" sibTransId="{B4E38AD5-F0ED-48C5-A20A-2EDB49F73BC0}"/>
    <dgm:cxn modelId="{239D49B1-0B77-42AB-BF03-32A5E967C396}" type="presParOf" srcId="{C2722FDB-6B5D-44EE-90EE-69F6E094314A}" destId="{98A16024-2DE0-4782-B725-11E1220139FF}" srcOrd="0" destOrd="0" presId="urn:microsoft.com/office/officeart/2005/8/layout/vList3"/>
    <dgm:cxn modelId="{EF8E4089-2AAB-4D49-ADBB-E21AD488D514}" type="presParOf" srcId="{98A16024-2DE0-4782-B725-11E1220139FF}" destId="{56DFBDAA-546A-4915-86B8-A97FE041C861}" srcOrd="0" destOrd="0" presId="urn:microsoft.com/office/officeart/2005/8/layout/vList3"/>
    <dgm:cxn modelId="{4100AEBE-BBA7-4285-B7DE-70D8D67FD881}" type="presParOf" srcId="{98A16024-2DE0-4782-B725-11E1220139FF}" destId="{65A910BF-E005-40D0-87C1-46B84B461AD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79702D-3723-4EBA-A8BF-073E7888FC67}" type="doc">
      <dgm:prSet loTypeId="urn:microsoft.com/office/officeart/2005/8/layout/vList3" loCatId="picture" qsTypeId="urn:microsoft.com/office/officeart/2005/8/quickstyle/simple1" qsCatId="simple" csTypeId="urn:microsoft.com/office/officeart/2005/8/colors/accent1_2" csCatId="accent1" phldr="1"/>
      <dgm:spPr/>
    </dgm:pt>
    <dgm:pt modelId="{FE66EC8E-CE7F-470E-86BC-7486E28525FA}" type="pres">
      <dgm:prSet presAssocID="{6179702D-3723-4EBA-A8BF-073E7888FC67}" presName="linearFlow" presStyleCnt="0">
        <dgm:presLayoutVars>
          <dgm:dir/>
          <dgm:resizeHandles val="exact"/>
        </dgm:presLayoutVars>
      </dgm:prSet>
      <dgm:spPr/>
    </dgm:pt>
  </dgm:ptLst>
  <dgm:cxnLst>
    <dgm:cxn modelId="{A21E1791-FD67-4F56-AC42-00BF1C6D0A32}" type="presOf" srcId="{6179702D-3723-4EBA-A8BF-073E7888FC67}" destId="{FE66EC8E-CE7F-470E-86BC-7486E28525FA}"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B652C0-2A6A-4961-911D-106E8BAB6C80}" type="doc">
      <dgm:prSet loTypeId="urn:microsoft.com/office/officeart/2005/8/layout/vList3" loCatId="list" qsTypeId="urn:microsoft.com/office/officeart/2005/8/quickstyle/simple1" qsCatId="simple" csTypeId="urn:microsoft.com/office/officeart/2005/8/colors/accent1_2" csCatId="accent1" phldr="1"/>
      <dgm:spPr/>
    </dgm:pt>
    <dgm:pt modelId="{C2722FDB-6B5D-44EE-90EE-69F6E094314A}" type="pres">
      <dgm:prSet presAssocID="{6BB652C0-2A6A-4961-911D-106E8BAB6C80}" presName="linearFlow" presStyleCnt="0">
        <dgm:presLayoutVars>
          <dgm:dir/>
          <dgm:resizeHandles val="exact"/>
        </dgm:presLayoutVars>
      </dgm:prSet>
      <dgm:spPr/>
    </dgm:pt>
  </dgm:ptLst>
  <dgm:cxnLst>
    <dgm:cxn modelId="{3E0EA401-4B50-4126-9B2E-4F3B7803D639}" type="presOf" srcId="{6BB652C0-2A6A-4961-911D-106E8BAB6C80}" destId="{C2722FDB-6B5D-44EE-90EE-69F6E094314A}" srcOrd="0"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E99217-9948-48A2-BDAE-38D73754A283}" type="doc">
      <dgm:prSet loTypeId="urn:microsoft.com/office/officeart/2005/8/layout/vList3" loCatId="list" qsTypeId="urn:microsoft.com/office/officeart/2005/8/quickstyle/simple1" qsCatId="simple" csTypeId="urn:microsoft.com/office/officeart/2005/8/colors/accent1_2" csCatId="accent1" phldr="1"/>
      <dgm:spPr/>
    </dgm:pt>
    <dgm:pt modelId="{7023A808-3FEF-4DD0-9F70-9CDAADF3D411}">
      <dgm:prSet phldrT="[Text]" custT="1"/>
      <dgm:spPr/>
      <dgm:t>
        <a:bodyPr/>
        <a:lstStyle/>
        <a:p>
          <a:r>
            <a:rPr lang="en-PH" sz="1900" b="1" dirty="0"/>
            <a:t>DONATE</a:t>
          </a:r>
        </a:p>
      </dgm:t>
    </dgm:pt>
    <dgm:pt modelId="{56B41EA2-094B-4795-A392-A3D61FA8757A}" type="parTrans" cxnId="{629ABD84-71A4-4244-BB1C-B7A0D71B294A}">
      <dgm:prSet/>
      <dgm:spPr/>
      <dgm:t>
        <a:bodyPr/>
        <a:lstStyle/>
        <a:p>
          <a:endParaRPr lang="en-PH"/>
        </a:p>
      </dgm:t>
    </dgm:pt>
    <dgm:pt modelId="{BCE86978-01C9-447E-96C8-DCC48949979C}" type="sibTrans" cxnId="{629ABD84-71A4-4244-BB1C-B7A0D71B294A}">
      <dgm:prSet/>
      <dgm:spPr/>
      <dgm:t>
        <a:bodyPr/>
        <a:lstStyle/>
        <a:p>
          <a:endParaRPr lang="en-PH"/>
        </a:p>
      </dgm:t>
    </dgm:pt>
    <dgm:pt modelId="{F8DA6B51-EC64-4528-B956-2248BC971794}" type="pres">
      <dgm:prSet presAssocID="{55E99217-9948-48A2-BDAE-38D73754A283}" presName="linearFlow" presStyleCnt="0">
        <dgm:presLayoutVars>
          <dgm:dir/>
          <dgm:resizeHandles val="exact"/>
        </dgm:presLayoutVars>
      </dgm:prSet>
      <dgm:spPr/>
    </dgm:pt>
    <dgm:pt modelId="{CE0412EC-944D-4B54-AF4E-8D8DC2C39C91}" type="pres">
      <dgm:prSet presAssocID="{7023A808-3FEF-4DD0-9F70-9CDAADF3D411}" presName="composite" presStyleCnt="0"/>
      <dgm:spPr/>
    </dgm:pt>
    <dgm:pt modelId="{23F16E6A-19AB-4DBA-A66B-BD7782248D93}" type="pres">
      <dgm:prSet presAssocID="{7023A808-3FEF-4DD0-9F70-9CDAADF3D411}" presName="imgShp" presStyleLbl="fgImgPlace1" presStyleIdx="0" presStyleCnt="1" custLinFactNeighborX="-1610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Users\Kalvin\Pictures\Tree Bank Manual\download.png"/>
        </a:ext>
      </dgm:extLst>
    </dgm:pt>
    <dgm:pt modelId="{257C8BDE-CBC6-49DE-8D46-3B3E632665F9}" type="pres">
      <dgm:prSet presAssocID="{7023A808-3FEF-4DD0-9F70-9CDAADF3D411}" presName="txShp" presStyleLbl="node1" presStyleIdx="0" presStyleCnt="1" custScaleX="118891" custLinFactNeighborX="9386">
        <dgm:presLayoutVars>
          <dgm:bulletEnabled val="1"/>
        </dgm:presLayoutVars>
      </dgm:prSet>
      <dgm:spPr/>
    </dgm:pt>
  </dgm:ptLst>
  <dgm:cxnLst>
    <dgm:cxn modelId="{5788ED52-4D13-459A-BE30-A2EBF0C63710}" type="presOf" srcId="{7023A808-3FEF-4DD0-9F70-9CDAADF3D411}" destId="{257C8BDE-CBC6-49DE-8D46-3B3E632665F9}" srcOrd="0" destOrd="0" presId="urn:microsoft.com/office/officeart/2005/8/layout/vList3"/>
    <dgm:cxn modelId="{629ABD84-71A4-4244-BB1C-B7A0D71B294A}" srcId="{55E99217-9948-48A2-BDAE-38D73754A283}" destId="{7023A808-3FEF-4DD0-9F70-9CDAADF3D411}" srcOrd="0" destOrd="0" parTransId="{56B41EA2-094B-4795-A392-A3D61FA8757A}" sibTransId="{BCE86978-01C9-447E-96C8-DCC48949979C}"/>
    <dgm:cxn modelId="{897DBCFA-9034-4176-A483-41A1123C9D74}" type="presOf" srcId="{55E99217-9948-48A2-BDAE-38D73754A283}" destId="{F8DA6B51-EC64-4528-B956-2248BC971794}" srcOrd="0" destOrd="0" presId="urn:microsoft.com/office/officeart/2005/8/layout/vList3"/>
    <dgm:cxn modelId="{C780CEEB-3A83-47BD-92DC-BAA5FEE4657F}" type="presParOf" srcId="{F8DA6B51-EC64-4528-B956-2248BC971794}" destId="{CE0412EC-944D-4B54-AF4E-8D8DC2C39C91}" srcOrd="0" destOrd="0" presId="urn:microsoft.com/office/officeart/2005/8/layout/vList3"/>
    <dgm:cxn modelId="{A78A7C54-FA8E-41BC-99CD-691EAF9D9915}" type="presParOf" srcId="{CE0412EC-944D-4B54-AF4E-8D8DC2C39C91}" destId="{23F16E6A-19AB-4DBA-A66B-BD7782248D93}" srcOrd="0" destOrd="0" presId="urn:microsoft.com/office/officeart/2005/8/layout/vList3"/>
    <dgm:cxn modelId="{CC39C41C-20DA-4D67-924F-19F2CF1A1F80}" type="presParOf" srcId="{CE0412EC-944D-4B54-AF4E-8D8DC2C39C91}" destId="{257C8BDE-CBC6-49DE-8D46-3B3E632665F9}"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79702D-3723-4EBA-A8BF-073E7888FC67}" type="doc">
      <dgm:prSet loTypeId="urn:microsoft.com/office/officeart/2005/8/layout/vList3" loCatId="picture" qsTypeId="urn:microsoft.com/office/officeart/2005/8/quickstyle/simple1" qsCatId="simple" csTypeId="urn:microsoft.com/office/officeart/2005/8/colors/accent1_2" csCatId="accent1" phldr="1"/>
      <dgm:spPr/>
    </dgm:pt>
    <dgm:pt modelId="{FE66EC8E-CE7F-470E-86BC-7486E28525FA}" type="pres">
      <dgm:prSet presAssocID="{6179702D-3723-4EBA-A8BF-073E7888FC67}" presName="linearFlow" presStyleCnt="0">
        <dgm:presLayoutVars>
          <dgm:dir/>
          <dgm:resizeHandles val="exact"/>
        </dgm:presLayoutVars>
      </dgm:prSet>
      <dgm:spPr/>
    </dgm:pt>
  </dgm:ptLst>
  <dgm:cxnLst>
    <dgm:cxn modelId="{A21E1791-FD67-4F56-AC42-00BF1C6D0A32}" type="presOf" srcId="{6179702D-3723-4EBA-A8BF-073E7888FC67}" destId="{FE66EC8E-CE7F-470E-86BC-7486E28525FA}"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B652C0-2A6A-4961-911D-106E8BAB6C80}" type="doc">
      <dgm:prSet loTypeId="urn:microsoft.com/office/officeart/2005/8/layout/vList3" loCatId="list" qsTypeId="urn:microsoft.com/office/officeart/2005/8/quickstyle/simple1" qsCatId="simple" csTypeId="urn:microsoft.com/office/officeart/2005/8/colors/accent1_2" csCatId="accent1" phldr="1"/>
      <dgm:spPr/>
    </dgm:pt>
    <dgm:pt modelId="{C2722FDB-6B5D-44EE-90EE-69F6E094314A}" type="pres">
      <dgm:prSet presAssocID="{6BB652C0-2A6A-4961-911D-106E8BAB6C80}" presName="linearFlow" presStyleCnt="0">
        <dgm:presLayoutVars>
          <dgm:dir/>
          <dgm:resizeHandles val="exact"/>
        </dgm:presLayoutVars>
      </dgm:prSet>
      <dgm:spPr/>
    </dgm:pt>
  </dgm:ptLst>
  <dgm:cxnLst>
    <dgm:cxn modelId="{3E0EA401-4B50-4126-9B2E-4F3B7803D639}" type="presOf" srcId="{6BB652C0-2A6A-4961-911D-106E8BAB6C80}" destId="{C2722FDB-6B5D-44EE-90EE-69F6E094314A}" srcOrd="0"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77B9F-B25E-414E-8EC9-5645E8399557}">
      <dsp:nvSpPr>
        <dsp:cNvPr id="0" name=""/>
        <dsp:cNvSpPr/>
      </dsp:nvSpPr>
      <dsp:spPr>
        <a:xfrm rot="10800000">
          <a:off x="821440" y="0"/>
          <a:ext cx="2760893" cy="5041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99" tIns="72390" rIns="135128" bIns="72390" numCol="1" spcCol="1270" anchor="ctr" anchorCtr="0">
          <a:noAutofit/>
        </a:bodyPr>
        <a:lstStyle/>
        <a:p>
          <a:pPr marL="0" lvl="0" indent="0" algn="ctr" defTabSz="844550">
            <a:lnSpc>
              <a:spcPct val="90000"/>
            </a:lnSpc>
            <a:spcBef>
              <a:spcPct val="0"/>
            </a:spcBef>
            <a:spcAft>
              <a:spcPct val="35000"/>
            </a:spcAft>
            <a:buNone/>
          </a:pPr>
          <a:r>
            <a:rPr lang="en-PH" sz="1900" b="1" kern="1200" dirty="0"/>
            <a:t>BADGES</a:t>
          </a:r>
        </a:p>
      </dsp:txBody>
      <dsp:txXfrm rot="10800000">
        <a:off x="947467" y="0"/>
        <a:ext cx="2634866" cy="504110"/>
      </dsp:txXfrm>
    </dsp:sp>
    <dsp:sp modelId="{B97A34A2-00C7-4AE7-BB14-3F4E72A92C0F}">
      <dsp:nvSpPr>
        <dsp:cNvPr id="0" name=""/>
        <dsp:cNvSpPr/>
      </dsp:nvSpPr>
      <dsp:spPr>
        <a:xfrm>
          <a:off x="569385" y="0"/>
          <a:ext cx="504110" cy="50411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C8BDE-CBC6-49DE-8D46-3B3E632665F9}">
      <dsp:nvSpPr>
        <dsp:cNvPr id="0" name=""/>
        <dsp:cNvSpPr/>
      </dsp:nvSpPr>
      <dsp:spPr>
        <a:xfrm rot="10800000">
          <a:off x="686000" y="288"/>
          <a:ext cx="3136538" cy="5906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464" tIns="72390" rIns="135128" bIns="72390" numCol="1" spcCol="1270" anchor="ctr" anchorCtr="0">
          <a:noAutofit/>
        </a:bodyPr>
        <a:lstStyle/>
        <a:p>
          <a:pPr marL="0" lvl="0" indent="0" algn="ctr" defTabSz="844550">
            <a:lnSpc>
              <a:spcPct val="90000"/>
            </a:lnSpc>
            <a:spcBef>
              <a:spcPct val="0"/>
            </a:spcBef>
            <a:spcAft>
              <a:spcPct val="35000"/>
            </a:spcAft>
            <a:buNone/>
          </a:pPr>
          <a:r>
            <a:rPr lang="en-PH" sz="1900" b="1" kern="1200" dirty="0"/>
            <a:t>HOW TO GET THE TREE BANK APPS</a:t>
          </a:r>
        </a:p>
      </dsp:txBody>
      <dsp:txXfrm rot="10800000">
        <a:off x="833664" y="288"/>
        <a:ext cx="2988874" cy="590657"/>
      </dsp:txXfrm>
    </dsp:sp>
    <dsp:sp modelId="{23F16E6A-19AB-4DBA-A66B-BD7782248D93}">
      <dsp:nvSpPr>
        <dsp:cNvPr id="0" name=""/>
        <dsp:cNvSpPr/>
      </dsp:nvSpPr>
      <dsp:spPr>
        <a:xfrm>
          <a:off x="297127" y="288"/>
          <a:ext cx="590657" cy="5906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77B9F-B25E-414E-8EC9-5645E8399557}">
      <dsp:nvSpPr>
        <dsp:cNvPr id="0" name=""/>
        <dsp:cNvSpPr/>
      </dsp:nvSpPr>
      <dsp:spPr>
        <a:xfrm rot="10800000">
          <a:off x="821440" y="0"/>
          <a:ext cx="2760893" cy="5041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99" tIns="72390" rIns="135128" bIns="72390" numCol="1" spcCol="1270" anchor="ctr" anchorCtr="0">
          <a:noAutofit/>
        </a:bodyPr>
        <a:lstStyle/>
        <a:p>
          <a:pPr marL="0" lvl="0" indent="0" algn="ctr" defTabSz="844550">
            <a:lnSpc>
              <a:spcPct val="90000"/>
            </a:lnSpc>
            <a:spcBef>
              <a:spcPct val="0"/>
            </a:spcBef>
            <a:spcAft>
              <a:spcPct val="35000"/>
            </a:spcAft>
            <a:buNone/>
          </a:pPr>
          <a:r>
            <a:rPr lang="en-PH" sz="1900" b="1" kern="1200" dirty="0"/>
            <a:t>SEARCH A TREE</a:t>
          </a:r>
        </a:p>
      </dsp:txBody>
      <dsp:txXfrm rot="10800000">
        <a:off x="947467" y="0"/>
        <a:ext cx="2634866" cy="504110"/>
      </dsp:txXfrm>
    </dsp:sp>
    <dsp:sp modelId="{B97A34A2-00C7-4AE7-BB14-3F4E72A92C0F}">
      <dsp:nvSpPr>
        <dsp:cNvPr id="0" name=""/>
        <dsp:cNvSpPr/>
      </dsp:nvSpPr>
      <dsp:spPr>
        <a:xfrm>
          <a:off x="569385" y="0"/>
          <a:ext cx="504110" cy="50411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20319-7B5A-4A7D-90E7-2F927D2E336A}">
      <dsp:nvSpPr>
        <dsp:cNvPr id="0" name=""/>
        <dsp:cNvSpPr/>
      </dsp:nvSpPr>
      <dsp:spPr>
        <a:xfrm rot="10800000">
          <a:off x="827968" y="0"/>
          <a:ext cx="2875993" cy="41425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676" tIns="72390" rIns="135128" bIns="72390" numCol="1" spcCol="1270" anchor="ctr" anchorCtr="0">
          <a:noAutofit/>
        </a:bodyPr>
        <a:lstStyle/>
        <a:p>
          <a:pPr marL="0" lvl="0" indent="0" algn="ctr" defTabSz="844550">
            <a:lnSpc>
              <a:spcPct val="90000"/>
            </a:lnSpc>
            <a:spcBef>
              <a:spcPct val="0"/>
            </a:spcBef>
            <a:spcAft>
              <a:spcPct val="35000"/>
            </a:spcAft>
            <a:buNone/>
          </a:pPr>
          <a:r>
            <a:rPr lang="en-PH" sz="1900" b="1" kern="1200" dirty="0"/>
            <a:t>ABOUT</a:t>
          </a:r>
        </a:p>
      </dsp:txBody>
      <dsp:txXfrm rot="10800000">
        <a:off x="931532" y="0"/>
        <a:ext cx="2772429" cy="414258"/>
      </dsp:txXfrm>
    </dsp:sp>
    <dsp:sp modelId="{03787515-9B21-4F0F-A340-387097E544A3}">
      <dsp:nvSpPr>
        <dsp:cNvPr id="0" name=""/>
        <dsp:cNvSpPr/>
      </dsp:nvSpPr>
      <dsp:spPr>
        <a:xfrm>
          <a:off x="620839" y="0"/>
          <a:ext cx="414258" cy="41425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910BF-E005-40D0-87C1-46B84B461AD9}">
      <dsp:nvSpPr>
        <dsp:cNvPr id="0" name=""/>
        <dsp:cNvSpPr/>
      </dsp:nvSpPr>
      <dsp:spPr>
        <a:xfrm rot="10800000">
          <a:off x="815760" y="0"/>
          <a:ext cx="2784903" cy="45720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72390" rIns="135128" bIns="72390" numCol="1" spcCol="1270" anchor="ctr" anchorCtr="0">
          <a:noAutofit/>
        </a:bodyPr>
        <a:lstStyle/>
        <a:p>
          <a:pPr marL="0" lvl="0" indent="0" algn="ctr" defTabSz="844550">
            <a:lnSpc>
              <a:spcPct val="90000"/>
            </a:lnSpc>
            <a:spcBef>
              <a:spcPct val="0"/>
            </a:spcBef>
            <a:spcAft>
              <a:spcPct val="35000"/>
            </a:spcAft>
            <a:buNone/>
          </a:pPr>
          <a:r>
            <a:rPr lang="en-PH" sz="1900" b="1" kern="1200" dirty="0"/>
            <a:t>How to Plant?</a:t>
          </a:r>
        </a:p>
      </dsp:txBody>
      <dsp:txXfrm rot="10800000">
        <a:off x="930060" y="0"/>
        <a:ext cx="2670603" cy="457200"/>
      </dsp:txXfrm>
    </dsp:sp>
    <dsp:sp modelId="{56DFBDAA-546A-4915-86B8-A97FE041C861}">
      <dsp:nvSpPr>
        <dsp:cNvPr id="0" name=""/>
        <dsp:cNvSpPr/>
      </dsp:nvSpPr>
      <dsp:spPr>
        <a:xfrm>
          <a:off x="432046" y="0"/>
          <a:ext cx="457200" cy="4572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C8BDE-CBC6-49DE-8D46-3B3E632665F9}">
      <dsp:nvSpPr>
        <dsp:cNvPr id="0" name=""/>
        <dsp:cNvSpPr/>
      </dsp:nvSpPr>
      <dsp:spPr>
        <a:xfrm rot="10800000">
          <a:off x="686144" y="0"/>
          <a:ext cx="3136538" cy="59123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718" tIns="72390" rIns="135128" bIns="72390" numCol="1" spcCol="1270" anchor="ctr" anchorCtr="0">
          <a:noAutofit/>
        </a:bodyPr>
        <a:lstStyle/>
        <a:p>
          <a:pPr marL="0" lvl="0" indent="0" algn="ctr" defTabSz="844550">
            <a:lnSpc>
              <a:spcPct val="90000"/>
            </a:lnSpc>
            <a:spcBef>
              <a:spcPct val="0"/>
            </a:spcBef>
            <a:spcAft>
              <a:spcPct val="35000"/>
            </a:spcAft>
            <a:buNone/>
          </a:pPr>
          <a:r>
            <a:rPr lang="en-PH" sz="1900" b="1" kern="1200" dirty="0"/>
            <a:t>DONATE</a:t>
          </a:r>
        </a:p>
      </dsp:txBody>
      <dsp:txXfrm rot="10800000">
        <a:off x="833953" y="0"/>
        <a:ext cx="2988729" cy="591235"/>
      </dsp:txXfrm>
    </dsp:sp>
    <dsp:sp modelId="{23F16E6A-19AB-4DBA-A66B-BD7782248D93}">
      <dsp:nvSpPr>
        <dsp:cNvPr id="0" name=""/>
        <dsp:cNvSpPr/>
      </dsp:nvSpPr>
      <dsp:spPr>
        <a:xfrm>
          <a:off x="296890" y="0"/>
          <a:ext cx="591235" cy="5912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83E132-B3F2-4F65-AE76-4FFF0F5675C1}"/>
              </a:ext>
            </a:extLst>
          </p:cNvPr>
          <p:cNvSpPr>
            <a:spLocks noGrp="1" noChangeArrowheads="1"/>
          </p:cNvSpPr>
          <p:nvPr>
            <p:ph type="hdr" sz="quarter"/>
          </p:nvPr>
        </p:nvSpPr>
        <p:spPr bwMode="auto">
          <a:xfrm>
            <a:off x="0" y="0"/>
            <a:ext cx="2985187" cy="5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defTabSz="922338" eaLnBrk="1" hangingPunct="1">
              <a:defRPr kumimoji="1" sz="1200"/>
            </a:lvl1pPr>
          </a:lstStyle>
          <a:p>
            <a:endParaRPr lang="en-US" altLang="en-US"/>
          </a:p>
        </p:txBody>
      </p:sp>
      <p:sp>
        <p:nvSpPr>
          <p:cNvPr id="39939" name="Rectangle 3">
            <a:extLst>
              <a:ext uri="{FF2B5EF4-FFF2-40B4-BE49-F238E27FC236}">
                <a16:creationId xmlns:a16="http://schemas.microsoft.com/office/drawing/2014/main" id="{31AA65E5-EF93-465E-9E3C-67396C2AF306}"/>
              </a:ext>
            </a:extLst>
          </p:cNvPr>
          <p:cNvSpPr>
            <a:spLocks noGrp="1" noChangeArrowheads="1"/>
          </p:cNvSpPr>
          <p:nvPr>
            <p:ph type="dt" sz="quarter" idx="1"/>
          </p:nvPr>
        </p:nvSpPr>
        <p:spPr bwMode="auto">
          <a:xfrm>
            <a:off x="3901400" y="0"/>
            <a:ext cx="2985187" cy="5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eaLnBrk="1" hangingPunct="1">
              <a:defRPr kumimoji="1" sz="1200"/>
            </a:lvl1pPr>
          </a:lstStyle>
          <a:p>
            <a:endParaRPr lang="en-US" altLang="en-US"/>
          </a:p>
        </p:txBody>
      </p:sp>
      <p:sp>
        <p:nvSpPr>
          <p:cNvPr id="39940" name="Rectangle 4">
            <a:extLst>
              <a:ext uri="{FF2B5EF4-FFF2-40B4-BE49-F238E27FC236}">
                <a16:creationId xmlns:a16="http://schemas.microsoft.com/office/drawing/2014/main" id="{F26E0196-C736-4582-8306-709EE16CEFAC}"/>
              </a:ext>
            </a:extLst>
          </p:cNvPr>
          <p:cNvSpPr>
            <a:spLocks noGrp="1" noChangeArrowheads="1"/>
          </p:cNvSpPr>
          <p:nvPr>
            <p:ph type="ftr" sz="quarter" idx="2"/>
          </p:nvPr>
        </p:nvSpPr>
        <p:spPr bwMode="auto">
          <a:xfrm>
            <a:off x="0" y="9516743"/>
            <a:ext cx="2985187" cy="5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eaLnBrk="1" hangingPunct="1">
              <a:defRPr kumimoji="1" sz="1200"/>
            </a:lvl1pPr>
          </a:lstStyle>
          <a:p>
            <a:endParaRPr lang="en-US" altLang="en-US"/>
          </a:p>
        </p:txBody>
      </p:sp>
      <p:sp>
        <p:nvSpPr>
          <p:cNvPr id="39941" name="Rectangle 5">
            <a:extLst>
              <a:ext uri="{FF2B5EF4-FFF2-40B4-BE49-F238E27FC236}">
                <a16:creationId xmlns:a16="http://schemas.microsoft.com/office/drawing/2014/main" id="{D568E4C5-327F-47A3-9126-1B89E7A65042}"/>
              </a:ext>
            </a:extLst>
          </p:cNvPr>
          <p:cNvSpPr>
            <a:spLocks noGrp="1" noChangeArrowheads="1"/>
          </p:cNvSpPr>
          <p:nvPr>
            <p:ph type="sldNum" sz="quarter" idx="3"/>
          </p:nvPr>
        </p:nvSpPr>
        <p:spPr bwMode="auto">
          <a:xfrm>
            <a:off x="3901400" y="9516743"/>
            <a:ext cx="2985187" cy="5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eaLnBrk="1" hangingPunct="1">
              <a:defRPr kumimoji="1" sz="1200">
                <a:latin typeface="Arial Black" panose="020B0A04020102020204" pitchFamily="34" charset="0"/>
              </a:defRPr>
            </a:lvl1pPr>
          </a:lstStyle>
          <a:p>
            <a:fld id="{D9BEC05E-BFAF-4310-AC41-ADBFA8DC75B7}" type="slidenum">
              <a:rPr lang="en-US" altLang="en-US"/>
              <a:pPr/>
              <a:t>‹#›</a:t>
            </a:fld>
            <a:endParaRPr lang="en-US" altLang="en-US"/>
          </a:p>
        </p:txBody>
      </p:sp>
    </p:spTree>
    <p:extLst>
      <p:ext uri="{BB962C8B-B14F-4D97-AF65-F5344CB8AC3E}">
        <p14:creationId xmlns:p14="http://schemas.microsoft.com/office/powerpoint/2010/main" val="2618493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48F50D6-C327-4347-8681-2173E16A2174}"/>
              </a:ext>
            </a:extLst>
          </p:cNvPr>
          <p:cNvSpPr>
            <a:spLocks noGrp="1" noChangeArrowheads="1"/>
          </p:cNvSpPr>
          <p:nvPr>
            <p:ph type="hdr" sz="quarter"/>
          </p:nvPr>
        </p:nvSpPr>
        <p:spPr bwMode="auto">
          <a:xfrm>
            <a:off x="0" y="0"/>
            <a:ext cx="2985187" cy="5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ctr" anchorCtr="0" compatLnSpc="1">
            <a:prstTxWarp prst="textNoShape">
              <a:avLst/>
            </a:prstTxWarp>
          </a:bodyPr>
          <a:lstStyle>
            <a:lvl1pPr defTabSz="922338">
              <a:defRPr sz="1200"/>
            </a:lvl1pPr>
          </a:lstStyle>
          <a:p>
            <a:endParaRPr lang="en-US" altLang="en-US"/>
          </a:p>
        </p:txBody>
      </p:sp>
      <p:sp>
        <p:nvSpPr>
          <p:cNvPr id="1027" name="Rectangle 3">
            <a:extLst>
              <a:ext uri="{FF2B5EF4-FFF2-40B4-BE49-F238E27FC236}">
                <a16:creationId xmlns:a16="http://schemas.microsoft.com/office/drawing/2014/main" id="{688B230D-23F2-4C0E-90ED-43216439216B}"/>
              </a:ext>
            </a:extLst>
          </p:cNvPr>
          <p:cNvSpPr>
            <a:spLocks noGrp="1" noChangeArrowheads="1"/>
          </p:cNvSpPr>
          <p:nvPr>
            <p:ph type="dt" idx="1"/>
          </p:nvPr>
        </p:nvSpPr>
        <p:spPr bwMode="auto">
          <a:xfrm>
            <a:off x="3902978" y="0"/>
            <a:ext cx="2985186" cy="5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309" tIns="46154" rIns="92309" bIns="46154" numCol="1" anchor="ctr" anchorCtr="0" compatLnSpc="1">
            <a:prstTxWarp prst="textNoShape">
              <a:avLst/>
            </a:prstTxWarp>
          </a:bodyPr>
          <a:lstStyle>
            <a:lvl1pPr algn="r" defTabSz="922338">
              <a:defRPr sz="1200"/>
            </a:lvl1pPr>
          </a:lstStyle>
          <a:p>
            <a:endParaRPr lang="en-US" altLang="en-US"/>
          </a:p>
        </p:txBody>
      </p:sp>
      <p:sp>
        <p:nvSpPr>
          <p:cNvPr id="1028" name="Rectangle 4">
            <a:extLst>
              <a:ext uri="{FF2B5EF4-FFF2-40B4-BE49-F238E27FC236}">
                <a16:creationId xmlns:a16="http://schemas.microsoft.com/office/drawing/2014/main" id="{3AADF973-B4B0-4FB7-A886-0312AAF6A17A}"/>
              </a:ext>
            </a:extLst>
          </p:cNvPr>
          <p:cNvSpPr>
            <a:spLocks noGrp="1" noRot="1" noChangeAspect="1" noChangeArrowheads="1" noTextEdit="1"/>
          </p:cNvSpPr>
          <p:nvPr>
            <p:ph type="sldImg" idx="2"/>
          </p:nvPr>
        </p:nvSpPr>
        <p:spPr bwMode="auto">
          <a:xfrm>
            <a:off x="941388" y="752475"/>
            <a:ext cx="5005387" cy="37560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a:extLst>
              <a:ext uri="{FF2B5EF4-FFF2-40B4-BE49-F238E27FC236}">
                <a16:creationId xmlns:a16="http://schemas.microsoft.com/office/drawing/2014/main" id="{31B228DE-6798-42DD-9EDB-0642D3384920}"/>
              </a:ext>
            </a:extLst>
          </p:cNvPr>
          <p:cNvSpPr>
            <a:spLocks noGrp="1" noChangeArrowheads="1"/>
          </p:cNvSpPr>
          <p:nvPr>
            <p:ph type="body" sz="quarter" idx="3"/>
          </p:nvPr>
        </p:nvSpPr>
        <p:spPr bwMode="auto">
          <a:xfrm>
            <a:off x="917791" y="4759235"/>
            <a:ext cx="5052581" cy="450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56A8154D-1589-4335-9FF4-AE1BF06B9729}"/>
              </a:ext>
            </a:extLst>
          </p:cNvPr>
          <p:cNvSpPr>
            <a:spLocks noGrp="1" noChangeArrowheads="1"/>
          </p:cNvSpPr>
          <p:nvPr>
            <p:ph type="ftr" sz="quarter" idx="4"/>
          </p:nvPr>
        </p:nvSpPr>
        <p:spPr bwMode="auto">
          <a:xfrm>
            <a:off x="0" y="9518468"/>
            <a:ext cx="2985187" cy="5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a:defRPr sz="1200"/>
            </a:lvl1pPr>
          </a:lstStyle>
          <a:p>
            <a:endParaRPr lang="en-US" altLang="en-US"/>
          </a:p>
        </p:txBody>
      </p:sp>
      <p:sp>
        <p:nvSpPr>
          <p:cNvPr id="1031" name="Rectangle 7">
            <a:extLst>
              <a:ext uri="{FF2B5EF4-FFF2-40B4-BE49-F238E27FC236}">
                <a16:creationId xmlns:a16="http://schemas.microsoft.com/office/drawing/2014/main" id="{5E8C972D-7FD8-41FE-9EF7-028C277C5749}"/>
              </a:ext>
            </a:extLst>
          </p:cNvPr>
          <p:cNvSpPr>
            <a:spLocks noGrp="1" noChangeArrowheads="1"/>
          </p:cNvSpPr>
          <p:nvPr>
            <p:ph type="sldNum" sz="quarter" idx="5"/>
          </p:nvPr>
        </p:nvSpPr>
        <p:spPr bwMode="auto">
          <a:xfrm>
            <a:off x="3902978" y="9518468"/>
            <a:ext cx="2985186" cy="5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309" tIns="46154" rIns="92309" bIns="46154" numCol="1" anchor="b" anchorCtr="0" compatLnSpc="1">
            <a:prstTxWarp prst="textNoShape">
              <a:avLst/>
            </a:prstTxWarp>
          </a:bodyPr>
          <a:lstStyle>
            <a:lvl1pPr algn="r" defTabSz="922338">
              <a:defRPr sz="1200">
                <a:latin typeface="Arial Black" panose="020B0A04020102020204" pitchFamily="34" charset="0"/>
              </a:defRPr>
            </a:lvl1pPr>
          </a:lstStyle>
          <a:p>
            <a:fld id="{32D83F28-F387-4D2E-B1FE-6B124E408331}" type="slidenum">
              <a:rPr lang="en-US" altLang="en-US"/>
              <a:pPr/>
              <a:t>‹#›</a:t>
            </a:fld>
            <a:endParaRPr lang="en-US" altLang="en-US"/>
          </a:p>
        </p:txBody>
      </p:sp>
    </p:spTree>
    <p:extLst>
      <p:ext uri="{BB962C8B-B14F-4D97-AF65-F5344CB8AC3E}">
        <p14:creationId xmlns:p14="http://schemas.microsoft.com/office/powerpoint/2010/main" val="778031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5</a:t>
            </a:fld>
            <a:endParaRPr lang="en-US" altLang="en-US"/>
          </a:p>
        </p:txBody>
      </p:sp>
    </p:spTree>
    <p:extLst>
      <p:ext uri="{BB962C8B-B14F-4D97-AF65-F5344CB8AC3E}">
        <p14:creationId xmlns:p14="http://schemas.microsoft.com/office/powerpoint/2010/main" val="101232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31</a:t>
            </a:fld>
            <a:endParaRPr lang="en-US" altLang="en-US"/>
          </a:p>
        </p:txBody>
      </p:sp>
    </p:spTree>
    <p:extLst>
      <p:ext uri="{BB962C8B-B14F-4D97-AF65-F5344CB8AC3E}">
        <p14:creationId xmlns:p14="http://schemas.microsoft.com/office/powerpoint/2010/main" val="46905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32</a:t>
            </a:fld>
            <a:endParaRPr lang="en-US" altLang="en-US"/>
          </a:p>
        </p:txBody>
      </p:sp>
    </p:spTree>
    <p:extLst>
      <p:ext uri="{BB962C8B-B14F-4D97-AF65-F5344CB8AC3E}">
        <p14:creationId xmlns:p14="http://schemas.microsoft.com/office/powerpoint/2010/main" val="215820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33</a:t>
            </a:fld>
            <a:endParaRPr lang="en-US" altLang="en-US"/>
          </a:p>
        </p:txBody>
      </p:sp>
    </p:spTree>
    <p:extLst>
      <p:ext uri="{BB962C8B-B14F-4D97-AF65-F5344CB8AC3E}">
        <p14:creationId xmlns:p14="http://schemas.microsoft.com/office/powerpoint/2010/main" val="103562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7</a:t>
            </a:fld>
            <a:endParaRPr lang="en-US" altLang="en-US"/>
          </a:p>
        </p:txBody>
      </p:sp>
    </p:spTree>
    <p:extLst>
      <p:ext uri="{BB962C8B-B14F-4D97-AF65-F5344CB8AC3E}">
        <p14:creationId xmlns:p14="http://schemas.microsoft.com/office/powerpoint/2010/main" val="106536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After capturing the trees around the area of the chosen place to plant the tree, Press</a:t>
            </a:r>
            <a:r>
              <a:rPr lang="en-PH" baseline="0" dirty="0"/>
              <a:t> “Plant”.</a:t>
            </a:r>
          </a:p>
          <a:p>
            <a:endParaRPr lang="en-PH" dirty="0"/>
          </a:p>
          <a:p>
            <a:r>
              <a:rPr lang="en-PH" dirty="0"/>
              <a:t>TB Apps</a:t>
            </a:r>
            <a:r>
              <a:rPr lang="en-PH" baseline="0" dirty="0"/>
              <a:t> determines the appropriate area for planting by automatically detecting the distance between tress in the area. (if there are existing trees in the area with 1 meter distance (or depending on the variety of tree/s) the planter has to get the coordinates of the existing trees immediately adjacent to the chosen site. </a:t>
            </a:r>
            <a:endParaRPr lang="en-PH"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9</a:t>
            </a:fld>
            <a:endParaRPr lang="en-US" altLang="en-US"/>
          </a:p>
        </p:txBody>
      </p:sp>
    </p:spTree>
    <p:extLst>
      <p:ext uri="{BB962C8B-B14F-4D97-AF65-F5344CB8AC3E}">
        <p14:creationId xmlns:p14="http://schemas.microsoft.com/office/powerpoint/2010/main" val="182875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By simply clicking a</a:t>
            </a:r>
            <a:r>
              <a:rPr lang="en-PH" baseline="0" dirty="0"/>
              <a:t> place in the map, the Apps displays the trees within 20 meter radius. Each type of tree is represented by an icon.</a:t>
            </a:r>
          </a:p>
          <a:p>
            <a:endParaRPr lang="en-PH" baseline="0" dirty="0"/>
          </a:p>
          <a:p>
            <a:endParaRPr lang="en-PH"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11</a:t>
            </a:fld>
            <a:endParaRPr lang="en-US" altLang="en-US"/>
          </a:p>
        </p:txBody>
      </p:sp>
    </p:spTree>
    <p:extLst>
      <p:ext uri="{BB962C8B-B14F-4D97-AF65-F5344CB8AC3E}">
        <p14:creationId xmlns:p14="http://schemas.microsoft.com/office/powerpoint/2010/main" val="323024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12</a:t>
            </a:fld>
            <a:endParaRPr lang="en-US" altLang="en-US"/>
          </a:p>
        </p:txBody>
      </p:sp>
    </p:spTree>
    <p:extLst>
      <p:ext uri="{BB962C8B-B14F-4D97-AF65-F5344CB8AC3E}">
        <p14:creationId xmlns:p14="http://schemas.microsoft.com/office/powerpoint/2010/main" val="356941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13</a:t>
            </a:fld>
            <a:endParaRPr lang="en-US" altLang="en-US"/>
          </a:p>
        </p:txBody>
      </p:sp>
    </p:spTree>
    <p:extLst>
      <p:ext uri="{BB962C8B-B14F-4D97-AF65-F5344CB8AC3E}">
        <p14:creationId xmlns:p14="http://schemas.microsoft.com/office/powerpoint/2010/main" val="407899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*may include other types of trees such as shrubs, bamboos and mangrove</a:t>
            </a:r>
            <a:r>
              <a:rPr lang="en-PH" baseline="0" dirty="0"/>
              <a:t> trees. Search for the different type of trees.</a:t>
            </a:r>
            <a:endParaRPr lang="en-PH"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14</a:t>
            </a:fld>
            <a:endParaRPr lang="en-US" altLang="en-US"/>
          </a:p>
        </p:txBody>
      </p:sp>
    </p:spTree>
    <p:extLst>
      <p:ext uri="{BB962C8B-B14F-4D97-AF65-F5344CB8AC3E}">
        <p14:creationId xmlns:p14="http://schemas.microsoft.com/office/powerpoint/2010/main" val="272263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The planter shall be required to put a nickname on every tree he/she planted.</a:t>
            </a:r>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19</a:t>
            </a:fld>
            <a:endParaRPr lang="en-US" altLang="en-US"/>
          </a:p>
        </p:txBody>
      </p:sp>
    </p:spTree>
    <p:extLst>
      <p:ext uri="{BB962C8B-B14F-4D97-AF65-F5344CB8AC3E}">
        <p14:creationId xmlns:p14="http://schemas.microsoft.com/office/powerpoint/2010/main" val="123705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Completing all the badges, students will be given recognition/award on their graduation</a:t>
            </a:r>
            <a:r>
              <a:rPr lang="en-PH" baseline="0" dirty="0"/>
              <a:t> or recognition day.</a:t>
            </a:r>
            <a:endParaRPr lang="en-PH" dirty="0"/>
          </a:p>
        </p:txBody>
      </p:sp>
      <p:sp>
        <p:nvSpPr>
          <p:cNvPr id="4" name="Slide Number Placeholder 3"/>
          <p:cNvSpPr>
            <a:spLocks noGrp="1"/>
          </p:cNvSpPr>
          <p:nvPr>
            <p:ph type="sldNum" sz="quarter" idx="10"/>
          </p:nvPr>
        </p:nvSpPr>
        <p:spPr/>
        <p:txBody>
          <a:bodyPr/>
          <a:lstStyle/>
          <a:p>
            <a:fld id="{32D83F28-F387-4D2E-B1FE-6B124E408331}" type="slidenum">
              <a:rPr lang="en-US" altLang="en-US" smtClean="0"/>
              <a:pPr/>
              <a:t>25</a:t>
            </a:fld>
            <a:endParaRPr lang="en-US" altLang="en-US"/>
          </a:p>
        </p:txBody>
      </p:sp>
    </p:spTree>
    <p:extLst>
      <p:ext uri="{BB962C8B-B14F-4D97-AF65-F5344CB8AC3E}">
        <p14:creationId xmlns:p14="http://schemas.microsoft.com/office/powerpoint/2010/main" val="258242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0128" name="Rectangle 16">
            <a:extLst>
              <a:ext uri="{FF2B5EF4-FFF2-40B4-BE49-F238E27FC236}">
                <a16:creationId xmlns:a16="http://schemas.microsoft.com/office/drawing/2014/main" id="{459BA9EC-3FF7-44EC-9EA0-C147CACE5502}"/>
              </a:ext>
            </a:extLst>
          </p:cNvPr>
          <p:cNvSpPr>
            <a:spLocks noGrp="1" noChangeArrowheads="1"/>
          </p:cNvSpPr>
          <p:nvPr>
            <p:ph type="dt" sz="half" idx="2"/>
          </p:nvPr>
        </p:nvSpPr>
        <p:spPr>
          <a:xfrm>
            <a:off x="457200" y="6248400"/>
            <a:ext cx="2133600" cy="457200"/>
          </a:xfrm>
        </p:spPr>
        <p:txBody>
          <a:bodyPr/>
          <a:lstStyle>
            <a:lvl1pPr>
              <a:defRPr/>
            </a:lvl1pPr>
          </a:lstStyle>
          <a:p>
            <a:endParaRPr lang="en-US" altLang="en-US"/>
          </a:p>
        </p:txBody>
      </p:sp>
      <p:sp>
        <p:nvSpPr>
          <p:cNvPr id="90129" name="Rectangle 17">
            <a:extLst>
              <a:ext uri="{FF2B5EF4-FFF2-40B4-BE49-F238E27FC236}">
                <a16:creationId xmlns:a16="http://schemas.microsoft.com/office/drawing/2014/main" id="{7E2D33F3-893B-49A4-B076-69695C783635}"/>
              </a:ext>
            </a:extLst>
          </p:cNvPr>
          <p:cNvSpPr>
            <a:spLocks noGrp="1" noChangeArrowheads="1"/>
          </p:cNvSpPr>
          <p:nvPr>
            <p:ph type="ftr" sz="quarter" idx="3"/>
          </p:nvPr>
        </p:nvSpPr>
        <p:spPr/>
        <p:txBody>
          <a:bodyPr/>
          <a:lstStyle>
            <a:lvl1pPr>
              <a:defRPr/>
            </a:lvl1pPr>
          </a:lstStyle>
          <a:p>
            <a:endParaRPr lang="en-US" altLang="en-US"/>
          </a:p>
        </p:txBody>
      </p:sp>
      <p:sp>
        <p:nvSpPr>
          <p:cNvPr id="90130" name="Rectangle 18">
            <a:extLst>
              <a:ext uri="{FF2B5EF4-FFF2-40B4-BE49-F238E27FC236}">
                <a16:creationId xmlns:a16="http://schemas.microsoft.com/office/drawing/2014/main" id="{022D4BDE-31EB-4B1F-8D30-024678CD036C}"/>
              </a:ext>
            </a:extLst>
          </p:cNvPr>
          <p:cNvSpPr>
            <a:spLocks noGrp="1" noChangeArrowheads="1"/>
          </p:cNvSpPr>
          <p:nvPr>
            <p:ph type="sldNum" sz="quarter" idx="4"/>
          </p:nvPr>
        </p:nvSpPr>
        <p:spPr/>
        <p:txBody>
          <a:bodyPr/>
          <a:lstStyle>
            <a:lvl1pPr>
              <a:defRPr/>
            </a:lvl1pPr>
          </a:lstStyle>
          <a:p>
            <a:fld id="{2757A297-25DA-4E2C-BAB7-44199D986FBE}" type="slidenum">
              <a:rPr lang="en-US" altLang="en-US" smtClean="0"/>
              <a:pPr/>
              <a:t>‹#›</a:t>
            </a:fld>
            <a:endParaRPr lang="en-US" altLang="en-US" dirty="0"/>
          </a:p>
        </p:txBody>
      </p:sp>
      <p:sp>
        <p:nvSpPr>
          <p:cNvPr id="90131" name="Rectangle 19">
            <a:extLst>
              <a:ext uri="{FF2B5EF4-FFF2-40B4-BE49-F238E27FC236}">
                <a16:creationId xmlns:a16="http://schemas.microsoft.com/office/drawing/2014/main" id="{6F5157CF-E0F7-4CB3-AE59-EE4C24318F42}"/>
              </a:ext>
            </a:extLst>
          </p:cNvPr>
          <p:cNvSpPr>
            <a:spLocks noGrp="1" noChangeArrowheads="1"/>
          </p:cNvSpPr>
          <p:nvPr>
            <p:ph type="ctrTitle"/>
          </p:nvPr>
        </p:nvSpPr>
        <p:spPr>
          <a:xfrm>
            <a:off x="457200" y="1828800"/>
            <a:ext cx="6019800" cy="2209800"/>
          </a:xfrm>
        </p:spPr>
        <p:txBody>
          <a:bodyPr/>
          <a:lstStyle>
            <a:lvl1pPr>
              <a:defRPr>
                <a:solidFill>
                  <a:schemeClr val="accent3"/>
                </a:solidFill>
              </a:defRPr>
            </a:lvl1pPr>
          </a:lstStyle>
          <a:p>
            <a:pPr lvl="0"/>
            <a:r>
              <a:rPr lang="en-US" altLang="en-US" noProof="0"/>
              <a:t>Click to edit Master title style</a:t>
            </a:r>
          </a:p>
        </p:txBody>
      </p:sp>
      <p:sp>
        <p:nvSpPr>
          <p:cNvPr id="90132" name="Rectangle 20">
            <a:extLst>
              <a:ext uri="{FF2B5EF4-FFF2-40B4-BE49-F238E27FC236}">
                <a16:creationId xmlns:a16="http://schemas.microsoft.com/office/drawing/2014/main" id="{B7D7F944-7CBF-4764-A0A3-FF71EB19D13E}"/>
              </a:ext>
            </a:extLst>
          </p:cNvPr>
          <p:cNvSpPr>
            <a:spLocks noGrp="1" noChangeArrowheads="1"/>
          </p:cNvSpPr>
          <p:nvPr>
            <p:ph type="subTitle" idx="1"/>
          </p:nvPr>
        </p:nvSpPr>
        <p:spPr>
          <a:xfrm>
            <a:off x="457200" y="4267200"/>
            <a:ext cx="6019800" cy="1752600"/>
          </a:xfrm>
        </p:spPr>
        <p:txBody>
          <a:bodyPr/>
          <a:lstStyle>
            <a:lvl1pPr marL="0" indent="0" algn="l">
              <a:buFont typeface="Wingdings" panose="05000000000000000000" pitchFamily="2" charset="2"/>
              <a:buNone/>
              <a:defRPr>
                <a:solidFill>
                  <a:schemeClr val="accent1"/>
                </a:solidFill>
              </a:defRPr>
            </a:lvl1pPr>
          </a:lstStyle>
          <a:p>
            <a:pPr lvl="0"/>
            <a:r>
              <a:rPr lang="en-US" altLang="en-US" noProof="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C586-A1D5-4C3B-BE26-20761FDC900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6B53CA-F53C-40EA-BC17-266A30AEFB8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387551E-511C-407A-A2F6-B1AE6FDB7B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85B3225F-0677-4CF0-A32F-39D0634D40CA}"/>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E37EF7-3E8A-412A-8BC1-452D31373C0D}"/>
              </a:ext>
            </a:extLst>
          </p:cNvPr>
          <p:cNvSpPr>
            <a:spLocks noGrp="1"/>
          </p:cNvSpPr>
          <p:nvPr>
            <p:ph type="sldNum" sz="quarter" idx="11"/>
          </p:nvPr>
        </p:nvSpPr>
        <p:spPr/>
        <p:txBody>
          <a:bodyPr/>
          <a:lstStyle>
            <a:lvl1pPr>
              <a:defRPr/>
            </a:lvl1pPr>
          </a:lstStyle>
          <a:p>
            <a:fld id="{F5F5CDA0-80DA-48D8-B4CB-109B8CD7869F}" type="slidenum">
              <a:rPr lang="en-US" altLang="en-US"/>
              <a:pPr/>
              <a:t>‹#›</a:t>
            </a:fld>
            <a:endParaRPr lang="en-US" altLang="en-US"/>
          </a:p>
        </p:txBody>
      </p:sp>
      <p:sp>
        <p:nvSpPr>
          <p:cNvPr id="7" name="Date Placeholder 6">
            <a:extLst>
              <a:ext uri="{FF2B5EF4-FFF2-40B4-BE49-F238E27FC236}">
                <a16:creationId xmlns:a16="http://schemas.microsoft.com/office/drawing/2014/main" id="{F8E43ECD-AC47-4E45-A11D-38DE5D1ACCB8}"/>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49059846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DE33-B6DE-4BE3-B28B-95A922CEBD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F2395D-B9E7-4237-85C2-701B611A6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A37D1A6-BAEA-4403-A272-792C6740E94C}"/>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5C0ECCB-4264-478A-AF38-F0A46F6E23C0}"/>
              </a:ext>
            </a:extLst>
          </p:cNvPr>
          <p:cNvSpPr>
            <a:spLocks noGrp="1"/>
          </p:cNvSpPr>
          <p:nvPr>
            <p:ph type="sldNum" sz="quarter" idx="11"/>
          </p:nvPr>
        </p:nvSpPr>
        <p:spPr/>
        <p:txBody>
          <a:bodyPr/>
          <a:lstStyle>
            <a:lvl1pPr>
              <a:defRPr/>
            </a:lvl1pPr>
          </a:lstStyle>
          <a:p>
            <a:fld id="{DB245EC0-5CDC-4F83-ABFB-A17F42046F02}" type="slidenum">
              <a:rPr lang="en-US" altLang="en-US"/>
              <a:pPr/>
              <a:t>‹#›</a:t>
            </a:fld>
            <a:endParaRPr lang="en-US" altLang="en-US"/>
          </a:p>
        </p:txBody>
      </p:sp>
      <p:sp>
        <p:nvSpPr>
          <p:cNvPr id="6" name="Date Placeholder 5">
            <a:extLst>
              <a:ext uri="{FF2B5EF4-FFF2-40B4-BE49-F238E27FC236}">
                <a16:creationId xmlns:a16="http://schemas.microsoft.com/office/drawing/2014/main" id="{5FC1C62D-4E58-4618-9563-C4438A59013A}"/>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95448635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58753B-99DA-436C-AB96-DD1961E1A520}"/>
              </a:ext>
            </a:extLst>
          </p:cNvPr>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D7D15C-3743-45AE-B863-C9E7FBADA57A}"/>
              </a:ext>
            </a:extLst>
          </p:cNvPr>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6D8A774-C331-4742-8FB2-F66D4B2850EA}"/>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DDEF4D4-A463-46E2-AF2E-EF1E07D47961}"/>
              </a:ext>
            </a:extLst>
          </p:cNvPr>
          <p:cNvSpPr>
            <a:spLocks noGrp="1"/>
          </p:cNvSpPr>
          <p:nvPr>
            <p:ph type="sldNum" sz="quarter" idx="11"/>
          </p:nvPr>
        </p:nvSpPr>
        <p:spPr/>
        <p:txBody>
          <a:bodyPr/>
          <a:lstStyle>
            <a:lvl1pPr>
              <a:defRPr/>
            </a:lvl1pPr>
          </a:lstStyle>
          <a:p>
            <a:fld id="{A0F1A974-5EB8-46E3-AD55-FFDCE36963EC}" type="slidenum">
              <a:rPr lang="en-US" altLang="en-US"/>
              <a:pPr/>
              <a:t>‹#›</a:t>
            </a:fld>
            <a:endParaRPr lang="en-US" altLang="en-US"/>
          </a:p>
        </p:txBody>
      </p:sp>
      <p:sp>
        <p:nvSpPr>
          <p:cNvPr id="6" name="Date Placeholder 5">
            <a:extLst>
              <a:ext uri="{FF2B5EF4-FFF2-40B4-BE49-F238E27FC236}">
                <a16:creationId xmlns:a16="http://schemas.microsoft.com/office/drawing/2014/main" id="{83D27681-BAF2-4B60-9F0F-72D33278FF51}"/>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73045325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E96C-F6DF-4731-88DC-6E6C4E58B4F1}"/>
              </a:ext>
            </a:extLst>
          </p:cNvPr>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7FAEA6-2592-4044-A21C-EE5B246ACE98}"/>
              </a:ext>
            </a:extLst>
          </p:cNvPr>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49969040-9B7C-4B71-A5BF-18124F9308F0}"/>
              </a:ext>
            </a:extLst>
          </p:cNvPr>
          <p:cNvSpPr>
            <a:spLocks noGrp="1"/>
          </p:cNvSpPr>
          <p:nvPr>
            <p:ph type="clipArt" sz="half" idx="2"/>
          </p:nvPr>
        </p:nvSpPr>
        <p:spPr>
          <a:xfrm>
            <a:off x="4648200" y="1981200"/>
            <a:ext cx="4038600" cy="3886200"/>
          </a:xfrm>
        </p:spPr>
        <p:txBody>
          <a:bodyPr/>
          <a:lstStyle/>
          <a:p>
            <a:r>
              <a:rPr lang="en-US"/>
              <a:t>Click icon to add online image</a:t>
            </a:r>
          </a:p>
        </p:txBody>
      </p:sp>
      <p:sp>
        <p:nvSpPr>
          <p:cNvPr id="5" name="Footer Placeholder 4">
            <a:extLst>
              <a:ext uri="{FF2B5EF4-FFF2-40B4-BE49-F238E27FC236}">
                <a16:creationId xmlns:a16="http://schemas.microsoft.com/office/drawing/2014/main" id="{F3D2A335-7058-4941-8FB9-28C6321934C3}"/>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8EFFA89-884B-44D0-B1BC-036AB698C253}"/>
              </a:ext>
            </a:extLst>
          </p:cNvPr>
          <p:cNvSpPr>
            <a:spLocks noGrp="1"/>
          </p:cNvSpPr>
          <p:nvPr>
            <p:ph type="sldNum" sz="quarter" idx="11"/>
          </p:nvPr>
        </p:nvSpPr>
        <p:spPr>
          <a:xfrm>
            <a:off x="6553200" y="6248400"/>
            <a:ext cx="2133600" cy="457200"/>
          </a:xfrm>
        </p:spPr>
        <p:txBody>
          <a:bodyPr/>
          <a:lstStyle>
            <a:lvl1pPr>
              <a:defRPr/>
            </a:lvl1pPr>
          </a:lstStyle>
          <a:p>
            <a:fld id="{D1FA0DF1-69A4-49BC-8004-2A306D22542E}" type="slidenum">
              <a:rPr lang="en-US" altLang="en-US"/>
              <a:pPr/>
              <a:t>‹#›</a:t>
            </a:fld>
            <a:endParaRPr lang="en-US" altLang="en-US"/>
          </a:p>
        </p:txBody>
      </p:sp>
      <p:sp>
        <p:nvSpPr>
          <p:cNvPr id="7" name="Date Placeholder 6">
            <a:extLst>
              <a:ext uri="{FF2B5EF4-FFF2-40B4-BE49-F238E27FC236}">
                <a16:creationId xmlns:a16="http://schemas.microsoft.com/office/drawing/2014/main" id="{81605A53-3FE8-4110-9E5C-611387E1C91B}"/>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65663307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CDA6-23F8-42FE-B4F6-FB24C9832696}"/>
              </a:ext>
            </a:extLst>
          </p:cNvPr>
          <p:cNvSpPr>
            <a:spLocks noGrp="1"/>
          </p:cNvSpPr>
          <p:nvPr>
            <p:ph type="title"/>
          </p:nvPr>
        </p:nvSpPr>
        <p:spPr>
          <a:xfrm>
            <a:off x="457200" y="457200"/>
            <a:ext cx="8229600" cy="13716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F53EB612-0C5F-48CD-8BC9-5F4539A5EB53}"/>
              </a:ext>
            </a:extLst>
          </p:cNvPr>
          <p:cNvSpPr>
            <a:spLocks noGrp="1"/>
          </p:cNvSpPr>
          <p:nvPr>
            <p:ph type="clipArt" sz="half" idx="1"/>
          </p:nvPr>
        </p:nvSpPr>
        <p:spPr>
          <a:xfrm>
            <a:off x="457200" y="1981200"/>
            <a:ext cx="4038600" cy="3886200"/>
          </a:xfrm>
        </p:spPr>
        <p:txBody>
          <a:bodyPr/>
          <a:lstStyle/>
          <a:p>
            <a:r>
              <a:rPr lang="en-US"/>
              <a:t>Click icon to add online image</a:t>
            </a:r>
          </a:p>
        </p:txBody>
      </p:sp>
      <p:sp>
        <p:nvSpPr>
          <p:cNvPr id="4" name="Text Placeholder 3">
            <a:extLst>
              <a:ext uri="{FF2B5EF4-FFF2-40B4-BE49-F238E27FC236}">
                <a16:creationId xmlns:a16="http://schemas.microsoft.com/office/drawing/2014/main" id="{137F0E4D-E31D-4D62-B25E-C460B239F07D}"/>
              </a:ext>
            </a:extLst>
          </p:cNvPr>
          <p:cNvSpPr>
            <a:spLocks noGrp="1"/>
          </p:cNvSpPr>
          <p:nvPr>
            <p:ph type="body"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360BDE4-4831-4AFD-8D57-E83EF055AEF3}"/>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CFF4072-9C78-4530-9205-4BA8B3FDD5E9}"/>
              </a:ext>
            </a:extLst>
          </p:cNvPr>
          <p:cNvSpPr>
            <a:spLocks noGrp="1"/>
          </p:cNvSpPr>
          <p:nvPr>
            <p:ph type="sldNum" sz="quarter" idx="11"/>
          </p:nvPr>
        </p:nvSpPr>
        <p:spPr>
          <a:xfrm>
            <a:off x="6553200" y="6248400"/>
            <a:ext cx="2133600" cy="457200"/>
          </a:xfrm>
        </p:spPr>
        <p:txBody>
          <a:bodyPr/>
          <a:lstStyle>
            <a:lvl1pPr>
              <a:defRPr/>
            </a:lvl1pPr>
          </a:lstStyle>
          <a:p>
            <a:fld id="{B7E8BFF1-E06B-44F8-B74E-0941AEA927AF}" type="slidenum">
              <a:rPr lang="en-US" altLang="en-US"/>
              <a:pPr/>
              <a:t>‹#›</a:t>
            </a:fld>
            <a:endParaRPr lang="en-US" altLang="en-US"/>
          </a:p>
        </p:txBody>
      </p:sp>
      <p:sp>
        <p:nvSpPr>
          <p:cNvPr id="7" name="Date Placeholder 6">
            <a:extLst>
              <a:ext uri="{FF2B5EF4-FFF2-40B4-BE49-F238E27FC236}">
                <a16:creationId xmlns:a16="http://schemas.microsoft.com/office/drawing/2014/main" id="{7E7FF144-7403-436C-82A1-4CB946997DD6}"/>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234930840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AB14-A4E4-4290-9684-FED1A4A4A285}"/>
              </a:ext>
            </a:extLst>
          </p:cNvPr>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5F094F-43E4-4630-9477-B970A23BE444}"/>
              </a:ext>
            </a:extLst>
          </p:cNvPr>
          <p:cNvSpPr>
            <a:spLocks noGrp="1"/>
          </p:cNvSpPr>
          <p:nvPr>
            <p:ph type="body"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22F5E28-B3D9-4A44-A4EB-D811DCAFFC5C}"/>
              </a:ext>
            </a:extLst>
          </p:cNvPr>
          <p:cNvSpPr>
            <a:spLocks noGrp="1"/>
          </p:cNvSpPr>
          <p:nvPr>
            <p:ph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87A427F-8CCD-47E5-8EF6-52D45119235F}"/>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9DD0C6-B2C8-446A-9A34-4B31E2497D41}"/>
              </a:ext>
            </a:extLst>
          </p:cNvPr>
          <p:cNvSpPr>
            <a:spLocks noGrp="1"/>
          </p:cNvSpPr>
          <p:nvPr>
            <p:ph type="sldNum" sz="quarter" idx="11"/>
          </p:nvPr>
        </p:nvSpPr>
        <p:spPr>
          <a:xfrm>
            <a:off x="6553200" y="6248400"/>
            <a:ext cx="2133600" cy="457200"/>
          </a:xfrm>
        </p:spPr>
        <p:txBody>
          <a:bodyPr/>
          <a:lstStyle>
            <a:lvl1pPr>
              <a:defRPr/>
            </a:lvl1pPr>
          </a:lstStyle>
          <a:p>
            <a:fld id="{30A26CE2-9548-48BB-BFD6-B9FA4A2E6551}" type="slidenum">
              <a:rPr lang="en-US" altLang="en-US"/>
              <a:pPr/>
              <a:t>‹#›</a:t>
            </a:fld>
            <a:endParaRPr lang="en-US" altLang="en-US"/>
          </a:p>
        </p:txBody>
      </p:sp>
      <p:sp>
        <p:nvSpPr>
          <p:cNvPr id="7" name="Date Placeholder 6">
            <a:extLst>
              <a:ext uri="{FF2B5EF4-FFF2-40B4-BE49-F238E27FC236}">
                <a16:creationId xmlns:a16="http://schemas.microsoft.com/office/drawing/2014/main" id="{A19D0981-1A60-4AA3-A5EC-C875F6FBF16D}"/>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341876741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7EF5E23-6BB6-4BBF-8E18-E47082EE41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35" y="280386"/>
            <a:ext cx="2457450" cy="4914900"/>
          </a:xfrm>
          <a:prstGeom prst="rect">
            <a:avLst/>
          </a:prstGeom>
        </p:spPr>
      </p:pic>
      <p:sp>
        <p:nvSpPr>
          <p:cNvPr id="2" name="Title 1">
            <a:extLst>
              <a:ext uri="{FF2B5EF4-FFF2-40B4-BE49-F238E27FC236}">
                <a16:creationId xmlns:a16="http://schemas.microsoft.com/office/drawing/2014/main" id="{303B2CF3-F264-4A89-9875-703A9CECD6DB}"/>
              </a:ext>
            </a:extLst>
          </p:cNvPr>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45DC83-8417-4BE3-89D5-729D281B5AF0}"/>
              </a:ext>
            </a:extLst>
          </p:cNvPr>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1DCCB-D9A0-4721-831F-292A4BBCDDE1}"/>
              </a:ext>
            </a:extLst>
          </p:cNvPr>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803563-C664-4027-AE9A-3959C4F07E73}"/>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95A71D2-38A3-4DA6-A99D-CB5C480CCFF6}"/>
              </a:ext>
            </a:extLst>
          </p:cNvPr>
          <p:cNvSpPr>
            <a:spLocks noGrp="1"/>
          </p:cNvSpPr>
          <p:nvPr>
            <p:ph type="sldNum" sz="quarter" idx="11"/>
          </p:nvPr>
        </p:nvSpPr>
        <p:spPr>
          <a:xfrm>
            <a:off x="6553200" y="6248400"/>
            <a:ext cx="2133600" cy="457200"/>
          </a:xfrm>
        </p:spPr>
        <p:txBody>
          <a:bodyPr/>
          <a:lstStyle>
            <a:lvl1pPr>
              <a:defRPr/>
            </a:lvl1pPr>
          </a:lstStyle>
          <a:p>
            <a:fld id="{46577E7E-26B3-4112-A923-A16012F7B175}" type="slidenum">
              <a:rPr lang="en-US" altLang="en-US"/>
              <a:pPr/>
              <a:t>‹#›</a:t>
            </a:fld>
            <a:endParaRPr lang="en-US" altLang="en-US"/>
          </a:p>
        </p:txBody>
      </p:sp>
      <p:sp>
        <p:nvSpPr>
          <p:cNvPr id="7" name="Date Placeholder 6">
            <a:extLst>
              <a:ext uri="{FF2B5EF4-FFF2-40B4-BE49-F238E27FC236}">
                <a16:creationId xmlns:a16="http://schemas.microsoft.com/office/drawing/2014/main" id="{01DAB1E9-425F-471E-94ED-C8D8470AC343}"/>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122302611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621B012-E485-4432-8E92-06B6CD129C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D405B098-0BE0-4768-B80D-04A94ADA6875}"/>
              </a:ext>
            </a:extLst>
          </p:cNvPr>
          <p:cNvSpPr>
            <a:spLocks noGrp="1"/>
          </p:cNvSpPr>
          <p:nvPr>
            <p:ph type="title"/>
          </p:nvPr>
        </p:nvSpPr>
        <p:spPr>
          <a:xfrm>
            <a:off x="457200" y="457200"/>
            <a:ext cx="6629400" cy="1371600"/>
          </a:xfrm>
        </p:spPr>
        <p:txBody>
          <a:bodyPr/>
          <a:lstStyle>
            <a:lvl1pPr>
              <a:defRPr>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49E347F-5AE7-459C-804A-A76B42529301}"/>
              </a:ext>
            </a:extLst>
          </p:cNvPr>
          <p:cNvSpPr>
            <a:spLocks noGrp="1"/>
          </p:cNvSpPr>
          <p:nvPr>
            <p:ph idx="1"/>
          </p:nvPr>
        </p:nvSpPr>
        <p:spPr>
          <a:xfrm>
            <a:off x="457200" y="1981200"/>
            <a:ext cx="8229600" cy="2286000"/>
          </a:xfrm>
        </p:spPr>
        <p:txBody>
          <a:bodyPr/>
          <a:lstStyle>
            <a:lvl1pPr marL="0" indent="0">
              <a:buNone/>
              <a:defRPr>
                <a:solidFill>
                  <a:schemeClr val="accent1"/>
                </a:solidFill>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52F76818-4AA3-44E9-9AAD-3077275B3352}"/>
              </a:ext>
            </a:extLst>
          </p:cNvPr>
          <p:cNvSpPr>
            <a:spLocks noGrp="1"/>
          </p:cNvSpPr>
          <p:nvPr>
            <p:ph type="body" sz="quarter" idx="13" hasCustomPrompt="1"/>
          </p:nvPr>
        </p:nvSpPr>
        <p:spPr>
          <a:xfrm>
            <a:off x="457199" y="4813699"/>
            <a:ext cx="3943165" cy="1763915"/>
          </a:xfrm>
        </p:spPr>
        <p:txBody>
          <a:bodyPr/>
          <a:lstStyle>
            <a:lvl1pPr marL="0" indent="0">
              <a:buFont typeface="Arial" panose="020B0604020202020204" pitchFamily="34" charset="0"/>
              <a:buNone/>
              <a:defRPr lang="en-US" sz="1600" b="0" i="0" smtClean="0">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sed</a:t>
            </a:r>
            <a:r>
              <a:rPr lang="en-US" b="0" i="0" dirty="0">
                <a:solidFill>
                  <a:srgbClr val="000000"/>
                </a:solidFill>
                <a:effectLst/>
                <a:latin typeface="Open Sans" panose="020B0606030504020204" pitchFamily="34" charset="0"/>
              </a:rPr>
              <a:t>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 </a:t>
            </a:r>
            <a:endParaRPr lang="en-US" dirty="0"/>
          </a:p>
        </p:txBody>
      </p:sp>
      <p:sp>
        <p:nvSpPr>
          <p:cNvPr id="15" name="Text Placeholder 14">
            <a:extLst>
              <a:ext uri="{FF2B5EF4-FFF2-40B4-BE49-F238E27FC236}">
                <a16:creationId xmlns:a16="http://schemas.microsoft.com/office/drawing/2014/main" id="{4B0DB3A8-1CB9-4CE2-808B-6818C788C6F3}"/>
              </a:ext>
            </a:extLst>
          </p:cNvPr>
          <p:cNvSpPr>
            <a:spLocks noGrp="1"/>
          </p:cNvSpPr>
          <p:nvPr>
            <p:ph type="body" sz="quarter" idx="14" hasCustomPrompt="1"/>
          </p:nvPr>
        </p:nvSpPr>
        <p:spPr>
          <a:xfrm>
            <a:off x="4743634" y="4819356"/>
            <a:ext cx="3943165" cy="1752600"/>
          </a:xfrm>
        </p:spPr>
        <p:txBody>
          <a:bodyPr/>
          <a:lstStyle>
            <a:lvl1pPr>
              <a:defRPr sz="1600"/>
            </a:lvl1pPr>
          </a:lstStyle>
          <a:p>
            <a:pPr lvl="0"/>
            <a:r>
              <a:rPr lang="en-US" b="0" i="0" dirty="0">
                <a:solidFill>
                  <a:srgbClr val="000000"/>
                </a:solidFill>
                <a:effectLst/>
                <a:latin typeface="Open Sans" panose="020B0606030504020204" pitchFamily="34" charset="0"/>
              </a:rPr>
              <a:t>Duis </a:t>
            </a:r>
            <a:r>
              <a:rPr lang="en-US" b="0" i="0" dirty="0" err="1">
                <a:solidFill>
                  <a:srgbClr val="000000"/>
                </a:solidFill>
                <a:effectLst/>
                <a:latin typeface="Open Sans" panose="020B0606030504020204" pitchFamily="34" charset="0"/>
              </a:rPr>
              <a:t>aute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irure</a:t>
            </a:r>
            <a:r>
              <a:rPr lang="en-US" b="0" i="0" dirty="0">
                <a:solidFill>
                  <a:srgbClr val="000000"/>
                </a:solidFill>
                <a:effectLst/>
                <a:latin typeface="Open Sans" panose="020B0606030504020204" pitchFamily="34" charset="0"/>
              </a:rPr>
              <a:t> dolor in </a:t>
            </a:r>
            <a:r>
              <a:rPr lang="en-US" b="0" i="0" dirty="0" err="1">
                <a:solidFill>
                  <a:srgbClr val="000000"/>
                </a:solidFill>
                <a:effectLst/>
                <a:latin typeface="Open Sans" panose="020B0606030504020204" pitchFamily="34" charset="0"/>
              </a:rPr>
              <a:t>reprehenderit</a:t>
            </a:r>
            <a:r>
              <a:rPr lang="en-US" b="0" i="0" dirty="0">
                <a:solidFill>
                  <a:srgbClr val="000000"/>
                </a:solidFill>
                <a:effectLst/>
                <a:latin typeface="Open Sans" panose="020B0606030504020204" pitchFamily="34" charset="0"/>
              </a:rPr>
              <a:t> in </a:t>
            </a:r>
            <a:r>
              <a:rPr lang="en-US" b="0" i="0" dirty="0" err="1">
                <a:solidFill>
                  <a:srgbClr val="000000"/>
                </a:solidFill>
                <a:effectLst/>
                <a:latin typeface="Open Sans" panose="020B0606030504020204" pitchFamily="34" charset="0"/>
              </a:rPr>
              <a:t>voluptate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esse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cillum</a:t>
            </a:r>
            <a:r>
              <a:rPr lang="en-US" b="0" i="0" dirty="0">
                <a:solidFill>
                  <a:srgbClr val="000000"/>
                </a:solidFill>
                <a:effectLst/>
                <a:latin typeface="Open Sans" panose="020B0606030504020204" pitchFamily="34" charset="0"/>
              </a:rPr>
              <a:t> dolore </a:t>
            </a:r>
            <a:r>
              <a:rPr lang="en-US" b="0" i="0" dirty="0" err="1">
                <a:solidFill>
                  <a:srgbClr val="000000"/>
                </a:solidFill>
                <a:effectLst/>
                <a:latin typeface="Open Sans" panose="020B0606030504020204" pitchFamily="34" charset="0"/>
              </a:rPr>
              <a:t>eu</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fugiat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nulla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pariatur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Excepteur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sint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occaecat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cupidatat</a:t>
            </a:r>
            <a:r>
              <a:rPr lang="en-US" b="0" i="0" dirty="0">
                <a:solidFill>
                  <a:srgbClr val="000000"/>
                </a:solidFill>
                <a:effectLst/>
                <a:latin typeface="Open Sans" panose="020B0606030504020204" pitchFamily="34" charset="0"/>
              </a:rPr>
              <a:t> non </a:t>
            </a:r>
            <a:r>
              <a:rPr lang="en-US" b="0" i="0" dirty="0" err="1">
                <a:solidFill>
                  <a:srgbClr val="000000"/>
                </a:solidFill>
                <a:effectLst/>
                <a:latin typeface="Open Sans" panose="020B0606030504020204" pitchFamily="34" charset="0"/>
              </a:rPr>
              <a:t>proident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sunt</a:t>
            </a:r>
            <a:r>
              <a:rPr lang="en-US" b="0" i="0" dirty="0">
                <a:solidFill>
                  <a:srgbClr val="000000"/>
                </a:solidFill>
                <a:effectLst/>
                <a:latin typeface="Open Sans" panose="020B0606030504020204" pitchFamily="34" charset="0"/>
              </a:rPr>
              <a:t> in culpa qui </a:t>
            </a:r>
            <a:r>
              <a:rPr lang="en-US" b="0" i="0" dirty="0" err="1">
                <a:solidFill>
                  <a:srgbClr val="000000"/>
                </a:solidFill>
                <a:effectLst/>
                <a:latin typeface="Open Sans" panose="020B0606030504020204" pitchFamily="34" charset="0"/>
              </a:rPr>
              <a:t>officia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deserunt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mollit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anim</a:t>
            </a:r>
            <a:r>
              <a:rPr lang="en-US" b="0" i="0" dirty="0">
                <a:solidFill>
                  <a:srgbClr val="000000"/>
                </a:solidFill>
                <a:effectLst/>
                <a:latin typeface="Open Sans" panose="020B0606030504020204" pitchFamily="34" charset="0"/>
              </a:rPr>
              <a:t> id </a:t>
            </a:r>
            <a:r>
              <a:rPr lang="en-US" b="0" i="0" dirty="0" err="1">
                <a:solidFill>
                  <a:srgbClr val="000000"/>
                </a:solidFill>
                <a:effectLst/>
                <a:latin typeface="Open Sans" panose="020B0606030504020204" pitchFamily="34" charset="0"/>
              </a:rPr>
              <a:t>est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laborum</a:t>
            </a:r>
            <a:r>
              <a:rPr lang="en-US" b="0" i="0" dirty="0">
                <a:solidFill>
                  <a:srgbClr val="000000"/>
                </a:solidFill>
                <a:effectLst/>
                <a:latin typeface="Open Sans" panose="020B0606030504020204" pitchFamily="34" charset="0"/>
              </a:rPr>
              <a:t>.</a:t>
            </a:r>
            <a:endParaRPr lang="en-US" dirty="0"/>
          </a:p>
        </p:txBody>
      </p:sp>
      <p:sp>
        <p:nvSpPr>
          <p:cNvPr id="16" name="Rectangle 15">
            <a:extLst>
              <a:ext uri="{FF2B5EF4-FFF2-40B4-BE49-F238E27FC236}">
                <a16:creationId xmlns:a16="http://schemas.microsoft.com/office/drawing/2014/main" id="{C1F6C714-A295-4B23-B6EB-44DBA647EA79}"/>
              </a:ext>
            </a:extLst>
          </p:cNvPr>
          <p:cNvSpPr/>
          <p:nvPr userDrawn="1"/>
        </p:nvSpPr>
        <p:spPr bwMode="auto">
          <a:xfrm>
            <a:off x="-19235" y="6653815"/>
            <a:ext cx="1162235" cy="20418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9048055A-F52F-4DF7-8485-ADA40EC93657}"/>
              </a:ext>
            </a:extLst>
          </p:cNvPr>
          <p:cNvSpPr/>
          <p:nvPr userDrawn="1"/>
        </p:nvSpPr>
        <p:spPr bwMode="auto">
          <a:xfrm>
            <a:off x="1143000" y="6653814"/>
            <a:ext cx="1162235" cy="204186"/>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F7D68D3C-504C-4110-BC13-B5E8D9E94CE9}"/>
              </a:ext>
            </a:extLst>
          </p:cNvPr>
          <p:cNvSpPr/>
          <p:nvPr userDrawn="1"/>
        </p:nvSpPr>
        <p:spPr bwMode="auto">
          <a:xfrm>
            <a:off x="2305235" y="6655200"/>
            <a:ext cx="1162235" cy="204186"/>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75407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6826C-ABAD-429F-A9E4-43394DFC67BF}"/>
              </a:ext>
            </a:extLst>
          </p:cNvPr>
          <p:cNvSpPr/>
          <p:nvPr userDrawn="1"/>
        </p:nvSpPr>
        <p:spPr bwMode="auto">
          <a:xfrm>
            <a:off x="-19235" y="6653815"/>
            <a:ext cx="1162235" cy="204186"/>
          </a:xfrm>
          <a:prstGeom prst="rect">
            <a:avLst/>
          </a:prstGeom>
          <a:solidFill>
            <a:schemeClr val="accent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6D8D4AEC-4B43-46E5-8AE8-C3C62F20AE55}"/>
              </a:ext>
            </a:extLst>
          </p:cNvPr>
          <p:cNvSpPr/>
          <p:nvPr userDrawn="1"/>
        </p:nvSpPr>
        <p:spPr bwMode="auto">
          <a:xfrm>
            <a:off x="1143000" y="6653814"/>
            <a:ext cx="1162235" cy="204186"/>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7" name="Graphic 6">
            <a:extLst>
              <a:ext uri="{FF2B5EF4-FFF2-40B4-BE49-F238E27FC236}">
                <a16:creationId xmlns:a16="http://schemas.microsoft.com/office/drawing/2014/main" id="{1621B012-E485-4432-8E92-06B6CD129C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35" y="280386"/>
            <a:ext cx="2457450" cy="4914900"/>
          </a:xfrm>
          <a:prstGeom prst="rect">
            <a:avLst/>
          </a:prstGeom>
        </p:spPr>
      </p:pic>
      <p:sp>
        <p:nvSpPr>
          <p:cNvPr id="8" name="Teardrop 7">
            <a:extLst>
              <a:ext uri="{FF2B5EF4-FFF2-40B4-BE49-F238E27FC236}">
                <a16:creationId xmlns:a16="http://schemas.microsoft.com/office/drawing/2014/main" id="{19924C14-3A19-42CC-8D8F-E22AE16D2054}"/>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D405B098-0BE0-4768-B80D-04A94ADA6875}"/>
              </a:ext>
            </a:extLst>
          </p:cNvPr>
          <p:cNvSpPr>
            <a:spLocks noGrp="1"/>
          </p:cNvSpPr>
          <p:nvPr>
            <p:ph type="title"/>
          </p:nvPr>
        </p:nvSpPr>
        <p:spPr>
          <a:xfrm>
            <a:off x="457200" y="457200"/>
            <a:ext cx="6629400" cy="1371600"/>
          </a:xfrm>
        </p:spPr>
        <p:txBody>
          <a:bodyPr/>
          <a:lstStyle>
            <a:lvl1pPr>
              <a:defRPr>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49E347F-5AE7-459C-804A-A76B42529301}"/>
              </a:ext>
            </a:extLst>
          </p:cNvPr>
          <p:cNvSpPr>
            <a:spLocks noGrp="1"/>
          </p:cNvSpPr>
          <p:nvPr>
            <p:ph idx="1"/>
          </p:nvPr>
        </p:nvSpPr>
        <p:spPr>
          <a:xfrm>
            <a:off x="457200" y="1981200"/>
            <a:ext cx="8229600" cy="2286000"/>
          </a:xfrm>
        </p:spPr>
        <p:txBody>
          <a:bodyPr/>
          <a:lstStyle>
            <a:lvl1pPr marL="0" indent="0">
              <a:buNone/>
              <a:defRPr>
                <a:solidFill>
                  <a:schemeClr val="accent1"/>
                </a:solidFill>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3D81BB34-969D-4DC0-B614-111CD0D33B9E}"/>
              </a:ext>
            </a:extLst>
          </p:cNvPr>
          <p:cNvSpPr/>
          <p:nvPr userDrawn="1"/>
        </p:nvSpPr>
        <p:spPr bwMode="auto">
          <a:xfrm>
            <a:off x="2305235" y="6655200"/>
            <a:ext cx="1162235" cy="204186"/>
          </a:xfrm>
          <a:prstGeom prst="rect">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2" name="Text Placeholder 12">
            <a:extLst>
              <a:ext uri="{FF2B5EF4-FFF2-40B4-BE49-F238E27FC236}">
                <a16:creationId xmlns:a16="http://schemas.microsoft.com/office/drawing/2014/main" id="{68240067-A805-4863-8922-F1ECCD755452}"/>
              </a:ext>
            </a:extLst>
          </p:cNvPr>
          <p:cNvSpPr>
            <a:spLocks noGrp="1"/>
          </p:cNvSpPr>
          <p:nvPr>
            <p:ph type="body" sz="quarter" idx="13" hasCustomPrompt="1"/>
          </p:nvPr>
        </p:nvSpPr>
        <p:spPr>
          <a:xfrm>
            <a:off x="457199" y="4843770"/>
            <a:ext cx="3943165" cy="1763915"/>
          </a:xfrm>
        </p:spPr>
        <p:txBody>
          <a:bodyPr/>
          <a:lstStyle>
            <a:lvl1pPr marL="0" indent="0">
              <a:buFont typeface="Arial" panose="020B0604020202020204" pitchFamily="34" charset="0"/>
              <a:buNone/>
              <a:defRPr lang="en-US" sz="1600" b="0" i="0" smtClean="0">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sed</a:t>
            </a:r>
            <a:r>
              <a:rPr lang="en-US" b="0" i="0" dirty="0">
                <a:solidFill>
                  <a:srgbClr val="000000"/>
                </a:solidFill>
                <a:effectLst/>
                <a:latin typeface="Open Sans" panose="020B0606030504020204" pitchFamily="34" charset="0"/>
              </a:rPr>
              <a:t>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 </a:t>
            </a:r>
            <a:endParaRPr lang="en-US" dirty="0"/>
          </a:p>
        </p:txBody>
      </p:sp>
      <p:sp>
        <p:nvSpPr>
          <p:cNvPr id="13" name="Text Placeholder 14">
            <a:extLst>
              <a:ext uri="{FF2B5EF4-FFF2-40B4-BE49-F238E27FC236}">
                <a16:creationId xmlns:a16="http://schemas.microsoft.com/office/drawing/2014/main" id="{34370B67-26C4-4736-AE21-DAC5BB7846DA}"/>
              </a:ext>
            </a:extLst>
          </p:cNvPr>
          <p:cNvSpPr>
            <a:spLocks noGrp="1"/>
          </p:cNvSpPr>
          <p:nvPr>
            <p:ph type="body" sz="quarter" idx="14" hasCustomPrompt="1"/>
          </p:nvPr>
        </p:nvSpPr>
        <p:spPr>
          <a:xfrm>
            <a:off x="4743634" y="4849427"/>
            <a:ext cx="3943165" cy="1752600"/>
          </a:xfrm>
        </p:spPr>
        <p:txBody>
          <a:bodyPr/>
          <a:lstStyle>
            <a:lvl1pPr>
              <a:defRPr sz="1600"/>
            </a:lvl1pPr>
          </a:lstStyle>
          <a:p>
            <a:pPr lvl="0"/>
            <a:r>
              <a:rPr lang="en-US" b="0" i="0" dirty="0">
                <a:solidFill>
                  <a:srgbClr val="000000"/>
                </a:solidFill>
                <a:effectLst/>
                <a:latin typeface="Open Sans" panose="020B0606030504020204" pitchFamily="34" charset="0"/>
              </a:rPr>
              <a:t>Duis </a:t>
            </a:r>
            <a:r>
              <a:rPr lang="en-US" b="0" i="0" dirty="0" err="1">
                <a:solidFill>
                  <a:srgbClr val="000000"/>
                </a:solidFill>
                <a:effectLst/>
                <a:latin typeface="Open Sans" panose="020B0606030504020204" pitchFamily="34" charset="0"/>
              </a:rPr>
              <a:t>aute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irure</a:t>
            </a:r>
            <a:r>
              <a:rPr lang="en-US" b="0" i="0" dirty="0">
                <a:solidFill>
                  <a:srgbClr val="000000"/>
                </a:solidFill>
                <a:effectLst/>
                <a:latin typeface="Open Sans" panose="020B0606030504020204" pitchFamily="34" charset="0"/>
              </a:rPr>
              <a:t> dolor in </a:t>
            </a:r>
            <a:r>
              <a:rPr lang="en-US" b="0" i="0" dirty="0" err="1">
                <a:solidFill>
                  <a:srgbClr val="000000"/>
                </a:solidFill>
                <a:effectLst/>
                <a:latin typeface="Open Sans" panose="020B0606030504020204" pitchFamily="34" charset="0"/>
              </a:rPr>
              <a:t>reprehenderit</a:t>
            </a:r>
            <a:r>
              <a:rPr lang="en-US" b="0" i="0" dirty="0">
                <a:solidFill>
                  <a:srgbClr val="000000"/>
                </a:solidFill>
                <a:effectLst/>
                <a:latin typeface="Open Sans" panose="020B0606030504020204" pitchFamily="34" charset="0"/>
              </a:rPr>
              <a:t> in </a:t>
            </a:r>
            <a:r>
              <a:rPr lang="en-US" b="0" i="0" dirty="0" err="1">
                <a:solidFill>
                  <a:srgbClr val="000000"/>
                </a:solidFill>
                <a:effectLst/>
                <a:latin typeface="Open Sans" panose="020B0606030504020204" pitchFamily="34" charset="0"/>
              </a:rPr>
              <a:t>voluptate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velit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esse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cillum</a:t>
            </a:r>
            <a:r>
              <a:rPr lang="en-US" b="0" i="0" dirty="0">
                <a:solidFill>
                  <a:srgbClr val="000000"/>
                </a:solidFill>
                <a:effectLst/>
                <a:latin typeface="Open Sans" panose="020B0606030504020204" pitchFamily="34" charset="0"/>
              </a:rPr>
              <a:t> dolore </a:t>
            </a:r>
            <a:r>
              <a:rPr lang="en-US" b="0" i="0" dirty="0" err="1">
                <a:solidFill>
                  <a:srgbClr val="000000"/>
                </a:solidFill>
                <a:effectLst/>
                <a:latin typeface="Open Sans" panose="020B0606030504020204" pitchFamily="34" charset="0"/>
              </a:rPr>
              <a:t>eu</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fugiat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nulla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pariatur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Excepteur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sint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occaecat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cupidatat</a:t>
            </a:r>
            <a:r>
              <a:rPr lang="en-US" b="0" i="0" dirty="0">
                <a:solidFill>
                  <a:srgbClr val="000000"/>
                </a:solidFill>
                <a:effectLst/>
                <a:latin typeface="Open Sans" panose="020B0606030504020204" pitchFamily="34" charset="0"/>
              </a:rPr>
              <a:t> non </a:t>
            </a:r>
            <a:r>
              <a:rPr lang="en-US" b="0" i="0" dirty="0" err="1">
                <a:solidFill>
                  <a:srgbClr val="000000"/>
                </a:solidFill>
                <a:effectLst/>
                <a:latin typeface="Open Sans" panose="020B0606030504020204" pitchFamily="34" charset="0"/>
              </a:rPr>
              <a:t>proident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sunt</a:t>
            </a:r>
            <a:r>
              <a:rPr lang="en-US" b="0" i="0" dirty="0">
                <a:solidFill>
                  <a:srgbClr val="000000"/>
                </a:solidFill>
                <a:effectLst/>
                <a:latin typeface="Open Sans" panose="020B0606030504020204" pitchFamily="34" charset="0"/>
              </a:rPr>
              <a:t> in culpa qui </a:t>
            </a:r>
            <a:r>
              <a:rPr lang="en-US" b="0" i="0" dirty="0" err="1">
                <a:solidFill>
                  <a:srgbClr val="000000"/>
                </a:solidFill>
                <a:effectLst/>
                <a:latin typeface="Open Sans" panose="020B0606030504020204" pitchFamily="34" charset="0"/>
              </a:rPr>
              <a:t>officia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deserunt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mollit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anim</a:t>
            </a:r>
            <a:r>
              <a:rPr lang="en-US" b="0" i="0" dirty="0">
                <a:solidFill>
                  <a:srgbClr val="000000"/>
                </a:solidFill>
                <a:effectLst/>
                <a:latin typeface="Open Sans" panose="020B0606030504020204" pitchFamily="34" charset="0"/>
              </a:rPr>
              <a:t> id </a:t>
            </a:r>
            <a:r>
              <a:rPr lang="en-US" b="0" i="0" dirty="0" err="1">
                <a:solidFill>
                  <a:srgbClr val="000000"/>
                </a:solidFill>
                <a:effectLst/>
                <a:latin typeface="Open Sans" panose="020B0606030504020204" pitchFamily="34" charset="0"/>
              </a:rPr>
              <a:t>est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laborum</a:t>
            </a:r>
            <a:r>
              <a:rPr lang="en-US" b="0" i="0" dirty="0">
                <a:solidFill>
                  <a:srgbClr val="000000"/>
                </a:solidFill>
                <a:effectLst/>
                <a:latin typeface="Open Sans" panose="020B0606030504020204" pitchFamily="34" charset="0"/>
              </a:rPr>
              <a:t>.</a:t>
            </a:r>
            <a:endParaRPr lang="en-US" dirty="0"/>
          </a:p>
        </p:txBody>
      </p:sp>
    </p:spTree>
    <p:extLst>
      <p:ext uri="{BB962C8B-B14F-4D97-AF65-F5344CB8AC3E}">
        <p14:creationId xmlns:p14="http://schemas.microsoft.com/office/powerpoint/2010/main" val="414326121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2419-55CF-4F65-871F-4636BC6E68C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3A8E-0C10-47D9-A259-FEB1BC54B2A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33C5B3ED-AA7B-43FD-918F-88BC8846D440}"/>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44508FF-CE70-41B5-8350-AD21D0D1928D}"/>
              </a:ext>
            </a:extLst>
          </p:cNvPr>
          <p:cNvSpPr>
            <a:spLocks noGrp="1"/>
          </p:cNvSpPr>
          <p:nvPr>
            <p:ph type="sldNum" sz="quarter" idx="11"/>
          </p:nvPr>
        </p:nvSpPr>
        <p:spPr/>
        <p:txBody>
          <a:bodyPr/>
          <a:lstStyle>
            <a:lvl1pPr>
              <a:defRPr/>
            </a:lvl1pPr>
          </a:lstStyle>
          <a:p>
            <a:fld id="{1B9C6344-3052-44C1-9017-6FC986659251}" type="slidenum">
              <a:rPr lang="en-US" altLang="en-US"/>
              <a:pPr/>
              <a:t>‹#›</a:t>
            </a:fld>
            <a:endParaRPr lang="en-US" altLang="en-US"/>
          </a:p>
        </p:txBody>
      </p:sp>
      <p:sp>
        <p:nvSpPr>
          <p:cNvPr id="6" name="Date Placeholder 5">
            <a:extLst>
              <a:ext uri="{FF2B5EF4-FFF2-40B4-BE49-F238E27FC236}">
                <a16:creationId xmlns:a16="http://schemas.microsoft.com/office/drawing/2014/main" id="{8E8996F7-1EF6-4D60-9922-0F5705885D3B}"/>
              </a:ext>
            </a:extLst>
          </p:cNvPr>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24376443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4F50-94D9-4770-88FD-290F32065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C22503-8C79-4C95-AF4B-5E91AB1FAC22}"/>
              </a:ext>
            </a:extLst>
          </p:cNvPr>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4ECBD3-B377-444F-8DF4-300CB6A8133D}"/>
              </a:ext>
            </a:extLst>
          </p:cNvPr>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F443AC2-9AD3-45DC-A27D-E71BFCB72B89}"/>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2161B1C-0D65-4516-A592-7F77EEF15DF3}"/>
              </a:ext>
            </a:extLst>
          </p:cNvPr>
          <p:cNvSpPr>
            <a:spLocks noGrp="1"/>
          </p:cNvSpPr>
          <p:nvPr>
            <p:ph type="sldNum" sz="quarter" idx="11"/>
          </p:nvPr>
        </p:nvSpPr>
        <p:spPr/>
        <p:txBody>
          <a:bodyPr/>
          <a:lstStyle>
            <a:lvl1pPr>
              <a:defRPr/>
            </a:lvl1pPr>
          </a:lstStyle>
          <a:p>
            <a:fld id="{A78529B3-D109-4045-8674-05A0BCB6F47C}" type="slidenum">
              <a:rPr lang="en-US" altLang="en-US"/>
              <a:pPr/>
              <a:t>‹#›</a:t>
            </a:fld>
            <a:endParaRPr lang="en-US" altLang="en-US"/>
          </a:p>
        </p:txBody>
      </p:sp>
      <p:sp>
        <p:nvSpPr>
          <p:cNvPr id="7" name="Date Placeholder 6">
            <a:extLst>
              <a:ext uri="{FF2B5EF4-FFF2-40B4-BE49-F238E27FC236}">
                <a16:creationId xmlns:a16="http://schemas.microsoft.com/office/drawing/2014/main" id="{CF6D0EDD-0544-4C4B-94A4-3E483E114BDF}"/>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413572371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0C591-EA90-4B57-9921-74EF6448DA7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E43DB3-6696-4FD4-BAA5-1EFE33E1C6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DCCA28-11D6-44BD-A537-D7499A43271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C5B57-6AC6-4CC6-AC87-4E05B632869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0D7A7-D4C4-4C5F-88FF-E7B998717B7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53355ED-EDFE-4CCE-9320-4DE6B9F22057}"/>
              </a:ext>
            </a:extLst>
          </p:cNvPr>
          <p:cNvSpPr>
            <a:spLocks noGrp="1"/>
          </p:cNvSpPr>
          <p:nvPr>
            <p:ph type="ftr" sz="quarter"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8125A962-6AD7-4D90-81A0-D66027D7A897}"/>
              </a:ext>
            </a:extLst>
          </p:cNvPr>
          <p:cNvSpPr>
            <a:spLocks noGrp="1"/>
          </p:cNvSpPr>
          <p:nvPr>
            <p:ph type="sldNum" sz="quarter" idx="11"/>
          </p:nvPr>
        </p:nvSpPr>
        <p:spPr/>
        <p:txBody>
          <a:bodyPr/>
          <a:lstStyle>
            <a:lvl1pPr>
              <a:defRPr/>
            </a:lvl1pPr>
          </a:lstStyle>
          <a:p>
            <a:fld id="{5CE7979A-3B8C-4A9C-9E48-FBBF83626624}" type="slidenum">
              <a:rPr lang="en-US" altLang="en-US"/>
              <a:pPr/>
              <a:t>‹#›</a:t>
            </a:fld>
            <a:endParaRPr lang="en-US" altLang="en-US"/>
          </a:p>
        </p:txBody>
      </p:sp>
      <p:sp>
        <p:nvSpPr>
          <p:cNvPr id="9" name="Date Placeholder 8">
            <a:extLst>
              <a:ext uri="{FF2B5EF4-FFF2-40B4-BE49-F238E27FC236}">
                <a16:creationId xmlns:a16="http://schemas.microsoft.com/office/drawing/2014/main" id="{F1A0AE07-717B-48B1-B906-2A8B44531E85}"/>
              </a:ext>
            </a:extLst>
          </p:cNvPr>
          <p:cNvSpPr>
            <a:spLocks noGrp="1"/>
          </p:cNvSpPr>
          <p:nvPr>
            <p:ph type="dt" sz="half" idx="12"/>
          </p:nvPr>
        </p:nvSpPr>
        <p:spPr/>
        <p:txBody>
          <a:bodyPr/>
          <a:lstStyle>
            <a:lvl1pPr>
              <a:defRPr/>
            </a:lvl1pPr>
          </a:lstStyle>
          <a:p>
            <a:endParaRPr lang="en-US" altLang="en-US"/>
          </a:p>
        </p:txBody>
      </p:sp>
      <p:sp>
        <p:nvSpPr>
          <p:cNvPr id="10" name="Rectangle 9">
            <a:extLst>
              <a:ext uri="{FF2B5EF4-FFF2-40B4-BE49-F238E27FC236}">
                <a16:creationId xmlns:a16="http://schemas.microsoft.com/office/drawing/2014/main" id="{3D1366E5-0251-4915-BA44-7536B376918E}"/>
              </a:ext>
            </a:extLst>
          </p:cNvPr>
          <p:cNvSpPr/>
          <p:nvPr userDrawn="1"/>
        </p:nvSpPr>
        <p:spPr bwMode="auto">
          <a:xfrm>
            <a:off x="-19235" y="6705601"/>
            <a:ext cx="1162235" cy="15239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118A068F-2C0D-4C0E-AB49-924CC7899F58}"/>
              </a:ext>
            </a:extLst>
          </p:cNvPr>
          <p:cNvSpPr/>
          <p:nvPr userDrawn="1"/>
        </p:nvSpPr>
        <p:spPr bwMode="auto">
          <a:xfrm>
            <a:off x="1143000" y="6705600"/>
            <a:ext cx="1162235" cy="152399"/>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2" name="Teardrop 11">
            <a:extLst>
              <a:ext uri="{FF2B5EF4-FFF2-40B4-BE49-F238E27FC236}">
                <a16:creationId xmlns:a16="http://schemas.microsoft.com/office/drawing/2014/main" id="{F759BD81-AEBA-44D0-9D9F-36C2611884C1}"/>
              </a:ext>
            </a:extLst>
          </p:cNvPr>
          <p:cNvSpPr/>
          <p:nvPr userDrawn="1"/>
        </p:nvSpPr>
        <p:spPr bwMode="auto">
          <a:xfrm>
            <a:off x="7620000" y="304800"/>
            <a:ext cx="1295400" cy="1295400"/>
          </a:xfrm>
          <a:prstGeom prst="teardrop">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Your</a:t>
            </a:r>
          </a:p>
          <a:p>
            <a:pPr marL="0" marR="0" indent="0" algn="ctr" defTabSz="914400" rtl="0" eaLnBrk="0" fontAlgn="base" latinLnBrk="0" hangingPunct="0">
              <a:lnSpc>
                <a:spcPct val="100000"/>
              </a:lnSpc>
              <a:spcBef>
                <a:spcPct val="0"/>
              </a:spcBef>
              <a:spcAft>
                <a:spcPct val="0"/>
              </a:spcAft>
              <a:buClrTx/>
              <a:buSzTx/>
              <a:buFontTx/>
              <a:buNone/>
              <a:tabLst/>
            </a:pPr>
            <a:r>
              <a:rPr lang="en-US" dirty="0"/>
              <a:t>Logo</a:t>
            </a:r>
          </a:p>
          <a:p>
            <a:pPr marL="0" marR="0" indent="0" algn="ctr" defTabSz="914400" rtl="0" eaLnBrk="0" fontAlgn="base" latinLnBrk="0" hangingPunct="0">
              <a:lnSpc>
                <a:spcPct val="100000"/>
              </a:lnSpc>
              <a:spcBef>
                <a:spcPct val="0"/>
              </a:spcBef>
              <a:spcAft>
                <a:spcPct val="0"/>
              </a:spcAft>
              <a:buClrTx/>
              <a:buSzTx/>
              <a:buFontTx/>
              <a:buNone/>
              <a:tabLst/>
            </a:pPr>
            <a:r>
              <a:rPr lang="en-US" dirty="0"/>
              <a:t>Here</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EFE82049-6938-432B-9810-A161723A712B}"/>
              </a:ext>
            </a:extLst>
          </p:cNvPr>
          <p:cNvSpPr/>
          <p:nvPr userDrawn="1"/>
        </p:nvSpPr>
        <p:spPr bwMode="auto">
          <a:xfrm>
            <a:off x="2305235" y="6706986"/>
            <a:ext cx="1162235" cy="152399"/>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823996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0C49-125F-42A5-AE43-6D9FD74EDBF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7C073F6-DCFF-448F-B0EF-F92E8FAB193D}"/>
              </a:ext>
            </a:extLst>
          </p:cNvPr>
          <p:cNvSpPr>
            <a:spLocks noGrp="1"/>
          </p:cNvSpPr>
          <p:nvPr>
            <p:ph type="ftr" sz="quarter"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27E47F1-7E15-4CC6-B707-DE6E53CE5C74}"/>
              </a:ext>
            </a:extLst>
          </p:cNvPr>
          <p:cNvSpPr>
            <a:spLocks noGrp="1"/>
          </p:cNvSpPr>
          <p:nvPr>
            <p:ph type="sldNum" sz="quarter" idx="11"/>
          </p:nvPr>
        </p:nvSpPr>
        <p:spPr/>
        <p:txBody>
          <a:bodyPr/>
          <a:lstStyle>
            <a:lvl1pPr>
              <a:defRPr/>
            </a:lvl1pPr>
          </a:lstStyle>
          <a:p>
            <a:fld id="{18761A08-01FA-414B-AF34-7CBBE177D9AB}" type="slidenum">
              <a:rPr lang="en-US" altLang="en-US"/>
              <a:pPr/>
              <a:t>‹#›</a:t>
            </a:fld>
            <a:endParaRPr lang="en-US" altLang="en-US"/>
          </a:p>
        </p:txBody>
      </p:sp>
      <p:sp>
        <p:nvSpPr>
          <p:cNvPr id="5" name="Date Placeholder 4">
            <a:extLst>
              <a:ext uri="{FF2B5EF4-FFF2-40B4-BE49-F238E27FC236}">
                <a16:creationId xmlns:a16="http://schemas.microsoft.com/office/drawing/2014/main" id="{607B42D0-67DF-492A-AA4F-8C7BF4FFC177}"/>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80217615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ACD0EE-DDB9-4CC4-86C3-26B77087A8A9}"/>
              </a:ext>
            </a:extLst>
          </p:cNvPr>
          <p:cNvSpPr>
            <a:spLocks noGrp="1"/>
          </p:cNvSpPr>
          <p:nvPr>
            <p:ph type="ftr" sz="quarter"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5DCF8D65-5DE3-41F0-8EB5-0FBAE7F709C1}"/>
              </a:ext>
            </a:extLst>
          </p:cNvPr>
          <p:cNvSpPr>
            <a:spLocks noGrp="1"/>
          </p:cNvSpPr>
          <p:nvPr>
            <p:ph type="sldNum" sz="quarter" idx="11"/>
          </p:nvPr>
        </p:nvSpPr>
        <p:spPr/>
        <p:txBody>
          <a:bodyPr/>
          <a:lstStyle>
            <a:lvl1pPr>
              <a:defRPr/>
            </a:lvl1pPr>
          </a:lstStyle>
          <a:p>
            <a:fld id="{054509E2-2EA7-4CCF-BFE3-9B166712C5C7}" type="slidenum">
              <a:rPr lang="en-US" altLang="en-US"/>
              <a:pPr/>
              <a:t>‹#›</a:t>
            </a:fld>
            <a:endParaRPr lang="en-US" altLang="en-US"/>
          </a:p>
        </p:txBody>
      </p:sp>
      <p:sp>
        <p:nvSpPr>
          <p:cNvPr id="4" name="Date Placeholder 3">
            <a:extLst>
              <a:ext uri="{FF2B5EF4-FFF2-40B4-BE49-F238E27FC236}">
                <a16:creationId xmlns:a16="http://schemas.microsoft.com/office/drawing/2014/main" id="{04D8A8FA-1F9D-4D5D-B546-0624AFD9AF29}"/>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71107407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23F5-3B59-493C-B25F-2A1DE8BD9AD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C6672A-7F8A-4C88-AF06-4AED42E4314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6C8A1D-18C5-49D9-9BAB-695EE51FC8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281DCEA0-F33E-4A89-B1D8-7E6A90D30242}"/>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8320F60-2013-477D-AF97-BEADC5E11C4E}"/>
              </a:ext>
            </a:extLst>
          </p:cNvPr>
          <p:cNvSpPr>
            <a:spLocks noGrp="1"/>
          </p:cNvSpPr>
          <p:nvPr>
            <p:ph type="sldNum" sz="quarter" idx="11"/>
          </p:nvPr>
        </p:nvSpPr>
        <p:spPr/>
        <p:txBody>
          <a:bodyPr/>
          <a:lstStyle>
            <a:lvl1pPr>
              <a:defRPr/>
            </a:lvl1pPr>
          </a:lstStyle>
          <a:p>
            <a:fld id="{BA59A777-624F-47A9-880B-D8E9EAD0858F}" type="slidenum">
              <a:rPr lang="en-US" altLang="en-US"/>
              <a:pPr/>
              <a:t>‹#›</a:t>
            </a:fld>
            <a:endParaRPr lang="en-US" altLang="en-US"/>
          </a:p>
        </p:txBody>
      </p:sp>
      <p:sp>
        <p:nvSpPr>
          <p:cNvPr id="7" name="Date Placeholder 6">
            <a:extLst>
              <a:ext uri="{FF2B5EF4-FFF2-40B4-BE49-F238E27FC236}">
                <a16:creationId xmlns:a16="http://schemas.microsoft.com/office/drawing/2014/main" id="{52FDA6F6-2B1F-4307-B595-082A72A73FBD}"/>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15503735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C692341-3FBB-4D72-8D7A-99C53C0CC8E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89091" name="Rectangle 3">
            <a:extLst>
              <a:ext uri="{FF2B5EF4-FFF2-40B4-BE49-F238E27FC236}">
                <a16:creationId xmlns:a16="http://schemas.microsoft.com/office/drawing/2014/main" id="{EA30F629-9CEF-4795-A3C2-A5CAA3DCFCBC}"/>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fld id="{6215D999-F182-4F4F-ABA0-94A96553E2C0}" type="slidenum">
              <a:rPr lang="en-US" altLang="en-US"/>
              <a:pPr/>
              <a:t>‹#›</a:t>
            </a:fld>
            <a:endParaRPr lang="en-US" altLang="en-US"/>
          </a:p>
        </p:txBody>
      </p:sp>
      <p:sp>
        <p:nvSpPr>
          <p:cNvPr id="89102" name="Rectangle 14">
            <a:extLst>
              <a:ext uri="{FF2B5EF4-FFF2-40B4-BE49-F238E27FC236}">
                <a16:creationId xmlns:a16="http://schemas.microsoft.com/office/drawing/2014/main" id="{4B7B9951-3701-4354-B91C-253E5761B0FF}"/>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89103" name="Rectangle 15">
            <a:extLst>
              <a:ext uri="{FF2B5EF4-FFF2-40B4-BE49-F238E27FC236}">
                <a16:creationId xmlns:a16="http://schemas.microsoft.com/office/drawing/2014/main" id="{B9BE8716-491D-419F-AF72-149E614B360A}"/>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9104" name="Rectangle 16">
            <a:extLst>
              <a:ext uri="{FF2B5EF4-FFF2-40B4-BE49-F238E27FC236}">
                <a16:creationId xmlns:a16="http://schemas.microsoft.com/office/drawing/2014/main" id="{79BE2190-CBBA-4903-A1E0-C6985C4AB86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84"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ransition spd="slow"/>
  <p:txStyles>
    <p:titleStyle>
      <a:lvl1pPr algn="l" rtl="0" eaLnBrk="1" fontAlgn="base" hangingPunct="1">
        <a:spcBef>
          <a:spcPct val="0"/>
        </a:spcBef>
        <a:spcAft>
          <a:spcPct val="0"/>
        </a:spcAft>
        <a:defRPr sz="4400" kern="1200">
          <a:solidFill>
            <a:schemeClr val="accent3"/>
          </a:solidFill>
          <a:latin typeface="+mj-lt"/>
          <a:ea typeface="+mj-ea"/>
          <a:cs typeface="+mj-cs"/>
        </a:defRPr>
      </a:lvl1pPr>
      <a:lvl2pPr algn="l" rtl="0" eaLnBrk="1" fontAlgn="base" hangingPunct="1">
        <a:spcBef>
          <a:spcPct val="0"/>
        </a:spcBef>
        <a:spcAft>
          <a:spcPct val="0"/>
        </a:spcAft>
        <a:defRPr sz="4400">
          <a:solidFill>
            <a:schemeClr val="tx1"/>
          </a:solidFill>
          <a:latin typeface="Arial" panose="020B0604020202020204" pitchFamily="34" charset="0"/>
        </a:defRPr>
      </a:lvl2pPr>
      <a:lvl3pPr algn="l" rtl="0" eaLnBrk="1" fontAlgn="base" hangingPunct="1">
        <a:spcBef>
          <a:spcPct val="0"/>
        </a:spcBef>
        <a:spcAft>
          <a:spcPct val="0"/>
        </a:spcAft>
        <a:defRPr sz="4400">
          <a:solidFill>
            <a:schemeClr val="tx1"/>
          </a:solidFill>
          <a:latin typeface="Arial" panose="020B0604020202020204" pitchFamily="34" charset="0"/>
        </a:defRPr>
      </a:lvl3pPr>
      <a:lvl4pPr algn="l" rtl="0" eaLnBrk="1" fontAlgn="base" hangingPunct="1">
        <a:spcBef>
          <a:spcPct val="0"/>
        </a:spcBef>
        <a:spcAft>
          <a:spcPct val="0"/>
        </a:spcAft>
        <a:defRPr sz="4400">
          <a:solidFill>
            <a:schemeClr val="tx1"/>
          </a:solidFill>
          <a:latin typeface="Arial" panose="020B0604020202020204" pitchFamily="34" charset="0"/>
        </a:defRPr>
      </a:lvl4pPr>
      <a:lvl5pPr algn="l" rtl="0" eaLnBrk="1" fontAlgn="base" hangingPunct="1">
        <a:spcBef>
          <a:spcPct val="0"/>
        </a:spcBef>
        <a:spcAft>
          <a:spcPct val="0"/>
        </a:spcAft>
        <a:defRPr sz="4400">
          <a:solidFill>
            <a:schemeClr val="tx1"/>
          </a:solidFill>
          <a:latin typeface="Arial" panose="020B0604020202020204" pitchFamily="34" charset="0"/>
        </a:defRPr>
      </a:lvl5pPr>
      <a:lvl6pPr marL="457200" algn="l" rtl="0" eaLnBrk="1" fontAlgn="base" hangingPunct="1">
        <a:spcBef>
          <a:spcPct val="0"/>
        </a:spcBef>
        <a:spcAft>
          <a:spcPct val="0"/>
        </a:spcAft>
        <a:defRPr sz="4400">
          <a:solidFill>
            <a:schemeClr val="tx1"/>
          </a:solidFill>
          <a:latin typeface="Arial" panose="020B0604020202020204" pitchFamily="34" charset="0"/>
        </a:defRPr>
      </a:lvl6pPr>
      <a:lvl7pPr marL="914400" algn="l" rtl="0" eaLnBrk="1" fontAlgn="base" hangingPunct="1">
        <a:spcBef>
          <a:spcPct val="0"/>
        </a:spcBef>
        <a:spcAft>
          <a:spcPct val="0"/>
        </a:spcAft>
        <a:defRPr sz="4400">
          <a:solidFill>
            <a:schemeClr val="tx1"/>
          </a:solidFill>
          <a:latin typeface="Arial" panose="020B0604020202020204" pitchFamily="34" charset="0"/>
        </a:defRPr>
      </a:lvl7pPr>
      <a:lvl8pPr marL="1371600" algn="l" rtl="0" eaLnBrk="1" fontAlgn="base" hangingPunct="1">
        <a:spcBef>
          <a:spcPct val="0"/>
        </a:spcBef>
        <a:spcAft>
          <a:spcPct val="0"/>
        </a:spcAft>
        <a:defRPr sz="4400">
          <a:solidFill>
            <a:schemeClr val="tx1"/>
          </a:solidFill>
          <a:latin typeface="Arial" panose="020B0604020202020204" pitchFamily="34" charset="0"/>
        </a:defRPr>
      </a:lvl8pPr>
      <a:lvl9pPr marL="1828800" algn="l" rtl="0" eaLnBrk="1" fontAlgn="base" hangingPunct="1">
        <a:spcBef>
          <a:spcPct val="0"/>
        </a:spcBef>
        <a:spcAft>
          <a:spcPct val="0"/>
        </a:spcAft>
        <a:defRPr sz="4400">
          <a:solidFill>
            <a:schemeClr val="tx1"/>
          </a:solidFill>
          <a:latin typeface="Arial" panose="020B0604020202020204" pitchFamily="34" charset="0"/>
        </a:defRPr>
      </a:lvl9pPr>
    </p:titleStyle>
    <p:bodyStyle>
      <a:lvl1pPr marL="0" indent="0" algn="l" rtl="0" eaLnBrk="1" fontAlgn="base" hangingPunct="1">
        <a:spcBef>
          <a:spcPct val="20000"/>
        </a:spcBef>
        <a:spcAft>
          <a:spcPct val="0"/>
        </a:spcAft>
        <a:buClr>
          <a:schemeClr val="accent3"/>
        </a:buClr>
        <a:buSzPct val="75000"/>
        <a:buFont typeface="Arial" panose="020B0604020202020204" pitchFamily="34"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3"/>
        </a:buClr>
        <a:buSzPct val="65000"/>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3"/>
        </a:buClr>
        <a:buSzPct val="70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3.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jpe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4.jpe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0.jpg"/><Relationship Id="rId11" Type="http://schemas.microsoft.com/office/2007/relationships/hdphoto" Target="../media/hdphoto1.wdp"/><Relationship Id="rId5" Type="http://schemas.openxmlformats.org/officeDocument/2006/relationships/image" Target="../media/image19.jpg"/><Relationship Id="rId10" Type="http://schemas.openxmlformats.org/officeDocument/2006/relationships/image" Target="../media/image3.png"/><Relationship Id="rId4" Type="http://schemas.openxmlformats.org/officeDocument/2006/relationships/image" Target="../media/image18.jp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7"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jpeg"/><Relationship Id="rId7"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2.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7.jpeg"/><Relationship Id="rId7"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jpg"/><Relationship Id="rId7"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25.png"/><Relationship Id="rId4" Type="http://schemas.openxmlformats.org/officeDocument/2006/relationships/image" Target="../media/image20.jp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jpg"/><Relationship Id="rId7"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5.png"/><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47.png"/><Relationship Id="rId18" Type="http://schemas.microsoft.com/office/2007/relationships/hdphoto" Target="../media/hdphoto6.wdp"/><Relationship Id="rId26" Type="http://schemas.openxmlformats.org/officeDocument/2006/relationships/image" Target="../media/image56.png"/><Relationship Id="rId3" Type="http://schemas.openxmlformats.org/officeDocument/2006/relationships/image" Target="../media/image44.png"/><Relationship Id="rId21" Type="http://schemas.microsoft.com/office/2007/relationships/hdphoto" Target="../media/hdphoto7.wdp"/><Relationship Id="rId34" Type="http://schemas.microsoft.com/office/2007/relationships/hdphoto" Target="../media/hdphoto11.wdp"/><Relationship Id="rId7" Type="http://schemas.openxmlformats.org/officeDocument/2006/relationships/diagramQuickStyle" Target="../diagrams/quickStyle1.xml"/><Relationship Id="rId12" Type="http://schemas.microsoft.com/office/2007/relationships/hdphoto" Target="../media/hdphoto4.wdp"/><Relationship Id="rId17" Type="http://schemas.openxmlformats.org/officeDocument/2006/relationships/image" Target="../media/image50.png"/><Relationship Id="rId25" Type="http://schemas.microsoft.com/office/2007/relationships/hdphoto" Target="../media/hdphoto8.wdp"/><Relationship Id="rId33" Type="http://schemas.openxmlformats.org/officeDocument/2006/relationships/image" Target="../media/image61.png"/><Relationship Id="rId38" Type="http://schemas.openxmlformats.org/officeDocument/2006/relationships/image" Target="../media/image4.png"/><Relationship Id="rId2" Type="http://schemas.openxmlformats.org/officeDocument/2006/relationships/notesSlide" Target="../notesSlides/notesSlide9.xml"/><Relationship Id="rId16" Type="http://schemas.openxmlformats.org/officeDocument/2006/relationships/image" Target="../media/image49.jpeg"/><Relationship Id="rId20" Type="http://schemas.openxmlformats.org/officeDocument/2006/relationships/image" Target="../media/image52.png"/><Relationship Id="rId29"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image" Target="../media/image46.png"/><Relationship Id="rId24" Type="http://schemas.openxmlformats.org/officeDocument/2006/relationships/image" Target="../media/image55.png"/><Relationship Id="rId32" Type="http://schemas.openxmlformats.org/officeDocument/2006/relationships/image" Target="../media/image60.png"/><Relationship Id="rId37" Type="http://schemas.microsoft.com/office/2007/relationships/hdphoto" Target="../media/hdphoto1.wdp"/><Relationship Id="rId5" Type="http://schemas.openxmlformats.org/officeDocument/2006/relationships/diagramData" Target="../diagrams/data1.xml"/><Relationship Id="rId15" Type="http://schemas.microsoft.com/office/2007/relationships/hdphoto" Target="../media/hdphoto5.wdp"/><Relationship Id="rId23" Type="http://schemas.openxmlformats.org/officeDocument/2006/relationships/image" Target="../media/image54.png"/><Relationship Id="rId28" Type="http://schemas.openxmlformats.org/officeDocument/2006/relationships/image" Target="../media/image57.jpeg"/><Relationship Id="rId36" Type="http://schemas.openxmlformats.org/officeDocument/2006/relationships/image" Target="../media/image3.png"/><Relationship Id="rId10" Type="http://schemas.openxmlformats.org/officeDocument/2006/relationships/image" Target="../media/image45.png"/><Relationship Id="rId19" Type="http://schemas.openxmlformats.org/officeDocument/2006/relationships/image" Target="../media/image51.png"/><Relationship Id="rId31" Type="http://schemas.openxmlformats.org/officeDocument/2006/relationships/image" Target="../media/image59.png"/><Relationship Id="rId4" Type="http://schemas.microsoft.com/office/2007/relationships/hdphoto" Target="../media/hdphoto3.wdp"/><Relationship Id="rId9" Type="http://schemas.microsoft.com/office/2007/relationships/diagramDrawing" Target="../diagrams/drawing1.xml"/><Relationship Id="rId14" Type="http://schemas.openxmlformats.org/officeDocument/2006/relationships/image" Target="../media/image48.png"/><Relationship Id="rId22" Type="http://schemas.openxmlformats.org/officeDocument/2006/relationships/image" Target="../media/image53.png"/><Relationship Id="rId27" Type="http://schemas.microsoft.com/office/2007/relationships/hdphoto" Target="../media/hdphoto9.wdp"/><Relationship Id="rId30" Type="http://schemas.microsoft.com/office/2007/relationships/hdphoto" Target="../media/hdphoto10.wdp"/><Relationship Id="rId35"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png"/><Relationship Id="rId2" Type="http://schemas.openxmlformats.org/officeDocument/2006/relationships/image" Target="../media/image63.jpeg"/><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microsoft.com/office/2007/relationships/hdphoto" Target="../media/hdphoto1.wdp"/><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diagramLayout" Target="../diagrams/layout3.xml"/><Relationship Id="rId7" Type="http://schemas.openxmlformats.org/officeDocument/2006/relationships/image" Target="../media/image68.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openxmlformats.org/officeDocument/2006/relationships/image" Target="../media/image4.png"/><Relationship Id="rId5" Type="http://schemas.openxmlformats.org/officeDocument/2006/relationships/diagramColors" Target="../diagrams/colors3.xml"/><Relationship Id="rId10" Type="http://schemas.microsoft.com/office/2007/relationships/hdphoto" Target="../media/hdphoto1.wdp"/><Relationship Id="rId4" Type="http://schemas.openxmlformats.org/officeDocument/2006/relationships/diagramQuickStyle" Target="../diagrams/quickStyle3.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0.jpeg"/><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4.png"/><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73.png"/><Relationship Id="rId21" Type="http://schemas.openxmlformats.org/officeDocument/2006/relationships/image" Target="../media/image4.png"/><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notesSlide" Target="../notesSlides/notesSlide10.xml"/><Relationship Id="rId16" Type="http://schemas.openxmlformats.org/officeDocument/2006/relationships/diagramQuickStyle" Target="../diagrams/quickStyle7.xml"/><Relationship Id="rId20"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10" Type="http://schemas.openxmlformats.org/officeDocument/2006/relationships/diagramLayout" Target="../diagrams/layout6.xml"/><Relationship Id="rId19" Type="http://schemas.openxmlformats.org/officeDocument/2006/relationships/image" Target="../media/image3.png"/><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3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image" Target="../media/image73.png"/><Relationship Id="rId21" Type="http://schemas.openxmlformats.org/officeDocument/2006/relationships/image" Target="../media/image3.png"/><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notesSlide" Target="../notesSlides/notesSlide11.xml"/><Relationship Id="rId16" Type="http://schemas.openxmlformats.org/officeDocument/2006/relationships/diagramQuickStyle" Target="../diagrams/quickStyle10.xml"/><Relationship Id="rId20"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5" Type="http://schemas.openxmlformats.org/officeDocument/2006/relationships/diagramLayout" Target="../diagrams/layout10.xml"/><Relationship Id="rId23" Type="http://schemas.openxmlformats.org/officeDocument/2006/relationships/image" Target="../media/image4.png"/><Relationship Id="rId10" Type="http://schemas.openxmlformats.org/officeDocument/2006/relationships/diagramLayout" Target="../diagrams/layout9.xml"/><Relationship Id="rId19" Type="http://schemas.openxmlformats.org/officeDocument/2006/relationships/image" Target="../media/image75.jpg"/><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diagramData" Target="../diagrams/data10.xml"/><Relationship Id="rId22"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1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DB41070-2C49-4050-958A-FA156FE322A0}"/>
              </a:ext>
            </a:extLst>
          </p:cNvPr>
          <p:cNvSpPr>
            <a:spLocks noGrp="1" noChangeArrowheads="1"/>
          </p:cNvSpPr>
          <p:nvPr>
            <p:ph type="title"/>
          </p:nvPr>
        </p:nvSpPr>
        <p:spPr>
          <a:xfrm>
            <a:off x="973204" y="816850"/>
            <a:ext cx="6923112" cy="4752716"/>
          </a:xfrm>
        </p:spPr>
        <p:txBody>
          <a:bodyPr/>
          <a:lstStyle/>
          <a:p>
            <a:pPr algn="ctr"/>
            <a:br>
              <a:rPr lang="en-PH" b="1" dirty="0"/>
            </a:br>
            <a:br>
              <a:rPr lang="en-PH" b="1" dirty="0"/>
            </a:br>
            <a:br>
              <a:rPr lang="en-PH" b="1" dirty="0"/>
            </a:br>
            <a:r>
              <a:rPr lang="en-PH" b="1" dirty="0"/>
              <a:t>TREE BANK APP:</a:t>
            </a:r>
            <a:br>
              <a:rPr lang="en-PH" b="1" dirty="0"/>
            </a:br>
            <a:r>
              <a:rPr lang="en-PH" b="1" dirty="0">
                <a:solidFill>
                  <a:srgbClr val="0070C0"/>
                </a:solidFill>
              </a:rPr>
              <a:t>User-guide</a:t>
            </a:r>
            <a:br>
              <a:rPr lang="en-PH" b="1" dirty="0">
                <a:solidFill>
                  <a:srgbClr val="0070C0"/>
                </a:solidFill>
              </a:rPr>
            </a:br>
            <a:br>
              <a:rPr lang="en-PH" b="1" dirty="0">
                <a:solidFill>
                  <a:srgbClr val="0070C0"/>
                </a:solidFill>
              </a:rPr>
            </a:br>
            <a:br>
              <a:rPr lang="en-PH" b="1" dirty="0">
                <a:solidFill>
                  <a:srgbClr val="0070C0"/>
                </a:solidFill>
              </a:rPr>
            </a:br>
            <a:r>
              <a:rPr lang="en-PH" sz="1500" b="1" dirty="0">
                <a:solidFill>
                  <a:schemeClr val="tx1">
                    <a:lumMod val="95000"/>
                    <a:lumOff val="5000"/>
                  </a:schemeClr>
                </a:solidFill>
                <a:latin typeface="Arial" panose="020B0604020202020204" pitchFamily="34" charset="0"/>
                <a:cs typeface="Arial" panose="020B0604020202020204" pitchFamily="34" charset="0"/>
              </a:rPr>
              <a:t>FOLLOW US ON</a:t>
            </a:r>
            <a:br>
              <a:rPr lang="en-PH" b="1" dirty="0">
                <a:solidFill>
                  <a:srgbClr val="0070C0"/>
                </a:solidFill>
              </a:rPr>
            </a:br>
            <a:r>
              <a:rPr lang="en-PH" sz="2000" b="1" dirty="0">
                <a:solidFill>
                  <a:srgbClr val="0070C0"/>
                </a:solidFill>
                <a:latin typeface="Arial" panose="020B0604020202020204" pitchFamily="34" charset="0"/>
                <a:cs typeface="Arial" panose="020B0604020202020204" pitchFamily="34" charset="0"/>
              </a:rPr>
              <a:t>La Familia Tree Bank </a:t>
            </a:r>
            <a:br>
              <a:rPr lang="en-PH" b="1" dirty="0">
                <a:effectLst>
                  <a:outerShdw blurRad="38100" dist="38100" dir="2700000" algn="tl">
                    <a:srgbClr val="000000">
                      <a:alpha val="43137"/>
                    </a:srgbClr>
                  </a:outerShdw>
                </a:effectLst>
              </a:rPr>
            </a:br>
            <a:endParaRPr lang="en-US" altLang="en-US" dirty="0"/>
          </a:p>
        </p:txBody>
      </p:sp>
      <p:pic>
        <p:nvPicPr>
          <p:cNvPr id="27" name="Picture 26" descr="C:\Users\Kalvin\Documents\CNSC Project\March 21, 2019\CNSC IPDO Project\app\src\main\res\drawable\logo_start.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77868" y="226103"/>
            <a:ext cx="2122777" cy="21227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29" name="Group 28" descr="date, website, page number">
            <a:extLst>
              <a:ext uri="{FF2B5EF4-FFF2-40B4-BE49-F238E27FC236}">
                <a16:creationId xmlns:a16="http://schemas.microsoft.com/office/drawing/2014/main" id="{9781F712-0867-4985-8589-27938C03919F}"/>
              </a:ext>
            </a:extLst>
          </p:cNvPr>
          <p:cNvGrpSpPr/>
          <p:nvPr/>
        </p:nvGrpSpPr>
        <p:grpSpPr>
          <a:xfrm>
            <a:off x="4648200" y="6552527"/>
            <a:ext cx="4153269" cy="228600"/>
            <a:chOff x="4648200" y="6552527"/>
            <a:chExt cx="4153269" cy="228600"/>
          </a:xfrm>
        </p:grpSpPr>
        <p:sp>
          <p:nvSpPr>
            <p:cNvPr id="34" name="Rectangle 18">
              <a:extLst>
                <a:ext uri="{FF2B5EF4-FFF2-40B4-BE49-F238E27FC236}">
                  <a16:creationId xmlns:a16="http://schemas.microsoft.com/office/drawing/2014/main" id="{88E1C357-7318-491C-8D49-DC28546210F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5" name="Rectangle 18">
              <a:extLst>
                <a:ext uri="{FF2B5EF4-FFF2-40B4-BE49-F238E27FC236}">
                  <a16:creationId xmlns:a16="http://schemas.microsoft.com/office/drawing/2014/main" id="{2EA6175A-9416-44C4-9849-B6B6906F6026}"/>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6" name="Rectangle 18">
              <a:extLst>
                <a:ext uri="{FF2B5EF4-FFF2-40B4-BE49-F238E27FC236}">
                  <a16:creationId xmlns:a16="http://schemas.microsoft.com/office/drawing/2014/main" id="{7FD53D6E-7372-49A3-8EEF-B2C886B8B34E}"/>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7" name="Group 36" descr="date, website, page number">
            <a:extLst>
              <a:ext uri="{FF2B5EF4-FFF2-40B4-BE49-F238E27FC236}">
                <a16:creationId xmlns:a16="http://schemas.microsoft.com/office/drawing/2014/main" id="{E9177E3C-4DEA-4CB4-B119-3A4AEB754329}"/>
              </a:ext>
            </a:extLst>
          </p:cNvPr>
          <p:cNvGrpSpPr/>
          <p:nvPr/>
        </p:nvGrpSpPr>
        <p:grpSpPr>
          <a:xfrm>
            <a:off x="4648200" y="6553200"/>
            <a:ext cx="4153269" cy="228600"/>
            <a:chOff x="4648200" y="6552527"/>
            <a:chExt cx="4153269" cy="228600"/>
          </a:xfrm>
        </p:grpSpPr>
        <p:sp>
          <p:nvSpPr>
            <p:cNvPr id="38" name="Rectangle 18">
              <a:extLst>
                <a:ext uri="{FF2B5EF4-FFF2-40B4-BE49-F238E27FC236}">
                  <a16:creationId xmlns:a16="http://schemas.microsoft.com/office/drawing/2014/main"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9" name="Rectangle 18">
              <a:extLst>
                <a:ext uri="{FF2B5EF4-FFF2-40B4-BE49-F238E27FC236}">
                  <a16:creationId xmlns:a16="http://schemas.microsoft.com/office/drawing/2014/main" id="{D0D55B09-209D-4069-8D66-11AA8AC8B73D}"/>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0" name="Rectangle 18">
              <a:extLst>
                <a:ext uri="{FF2B5EF4-FFF2-40B4-BE49-F238E27FC236}">
                  <a16:creationId xmlns:a16="http://schemas.microsoft.com/office/drawing/2014/main"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1" name="Group 40" descr="date, website, page number">
            <a:extLst>
              <a:ext uri="{FF2B5EF4-FFF2-40B4-BE49-F238E27FC236}">
                <a16:creationId xmlns:a16="http://schemas.microsoft.com/office/drawing/2014/main" id="{A9FC5696-E421-49E9-ABDD-E339CBA77362}"/>
              </a:ext>
            </a:extLst>
          </p:cNvPr>
          <p:cNvGrpSpPr/>
          <p:nvPr/>
        </p:nvGrpSpPr>
        <p:grpSpPr>
          <a:xfrm>
            <a:off x="4648200" y="6552527"/>
            <a:ext cx="4153269" cy="228600"/>
            <a:chOff x="4648200" y="6552527"/>
            <a:chExt cx="4153269" cy="228600"/>
          </a:xfrm>
        </p:grpSpPr>
        <p:sp>
          <p:nvSpPr>
            <p:cNvPr id="42" name="Rectangle 18">
              <a:extLst>
                <a:ext uri="{FF2B5EF4-FFF2-40B4-BE49-F238E27FC236}">
                  <a16:creationId xmlns:a16="http://schemas.microsoft.com/office/drawing/2014/main"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3" name="Rectangle 18">
              <a:extLst>
                <a:ext uri="{FF2B5EF4-FFF2-40B4-BE49-F238E27FC236}">
                  <a16:creationId xmlns:a16="http://schemas.microsoft.com/office/drawing/2014/main" id="{75C28A9B-289E-4091-9E00-37E3AECF2EF3}"/>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4" name="Rectangle 18">
              <a:extLst>
                <a:ext uri="{FF2B5EF4-FFF2-40B4-BE49-F238E27FC236}">
                  <a16:creationId xmlns:a16="http://schemas.microsoft.com/office/drawing/2014/main"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5" name="Group 44" descr="date, website, page number">
            <a:extLst>
              <a:ext uri="{FF2B5EF4-FFF2-40B4-BE49-F238E27FC236}">
                <a16:creationId xmlns:a16="http://schemas.microsoft.com/office/drawing/2014/main" id="{07A09D7D-B24A-42F2-BDDB-4AF6DCF8DCA8}"/>
              </a:ext>
            </a:extLst>
          </p:cNvPr>
          <p:cNvGrpSpPr/>
          <p:nvPr/>
        </p:nvGrpSpPr>
        <p:grpSpPr>
          <a:xfrm>
            <a:off x="3635896" y="6552526"/>
            <a:ext cx="5165573" cy="305473"/>
            <a:chOff x="4648200" y="6552527"/>
            <a:chExt cx="4153269" cy="228600"/>
          </a:xfrm>
        </p:grpSpPr>
        <p:sp>
          <p:nvSpPr>
            <p:cNvPr id="46"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7"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8"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9" name="Picture 12" descr="Image result for CNS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370" y="6453336"/>
            <a:ext cx="381417" cy="36223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787526" y="5850730"/>
            <a:ext cx="1168910" cy="307777"/>
          </a:xfrm>
          <a:prstGeom prst="rect">
            <a:avLst/>
          </a:prstGeom>
          <a:noFill/>
        </p:spPr>
        <p:txBody>
          <a:bodyPr wrap="none" rtlCol="0">
            <a:spAutoFit/>
          </a:bodyPr>
          <a:lstStyle/>
          <a:p>
            <a:r>
              <a:rPr lang="en-PH" sz="1400" b="1" dirty="0"/>
              <a:t>#N2019-325</a:t>
            </a:r>
          </a:p>
        </p:txBody>
      </p:sp>
      <p:pic>
        <p:nvPicPr>
          <p:cNvPr id="26" name="Picture 25" descr="C:\Users\Kalvin\Documents\CNSC Project\March 21, 2019\CNSC IPDO Project\app\src\main\res\drawable\logo_start.png">
            <a:extLst>
              <a:ext uri="{FF2B5EF4-FFF2-40B4-BE49-F238E27FC236}">
                <a16:creationId xmlns:a16="http://schemas.microsoft.com/office/drawing/2014/main" id="{E1F70F6F-E719-49A9-BCF4-D2630B370F87}"/>
              </a:ext>
            </a:extLst>
          </p:cNvPr>
          <p:cNvPicPr>
            <a:picLocks noChangeAspect="1" noChangeArrowheads="1"/>
          </p:cNvPicPr>
          <p:nvPr/>
        </p:nvPicPr>
        <p:blipFill>
          <a:blip r:embed="rId5">
            <a:biLevel thresh="25000"/>
            <a:extLst>
              <a:ext uri="{BEBA8EAE-BF5A-486C-A8C5-ECC9F3942E4B}">
                <a14:imgProps xmlns:a14="http://schemas.microsoft.com/office/drawing/2010/main">
                  <a14:imgLayer r:embed="rId3">
                    <a14:imgEffect>
                      <a14:sharpenSoften amount="50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08284" y="434691"/>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Image result for Facebook">
            <a:extLst>
              <a:ext uri="{FF2B5EF4-FFF2-40B4-BE49-F238E27FC236}">
                <a16:creationId xmlns:a16="http://schemas.microsoft.com/office/drawing/2014/main" id="{BFFEBCEF-F58C-4A0F-B12D-AB2CFEEA51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2194" y="5085184"/>
            <a:ext cx="397638" cy="397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pyright">
            <a:extLst>
              <a:ext uri="{FF2B5EF4-FFF2-40B4-BE49-F238E27FC236}">
                <a16:creationId xmlns:a16="http://schemas.microsoft.com/office/drawing/2014/main" id="{4CF11975-9309-4EB1-A447-56A3F95164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4199" y="5470521"/>
            <a:ext cx="713460" cy="41356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BF2DF27B-9BB8-483D-B220-7D32BD71789D}"/>
              </a:ext>
            </a:extLst>
          </p:cNvPr>
          <p:cNvSpPr txBox="1"/>
          <p:nvPr/>
        </p:nvSpPr>
        <p:spPr>
          <a:xfrm>
            <a:off x="4194332" y="5477249"/>
            <a:ext cx="755335" cy="400110"/>
          </a:xfrm>
          <a:prstGeom prst="rect">
            <a:avLst/>
          </a:prstGeom>
          <a:noFill/>
        </p:spPr>
        <p:txBody>
          <a:bodyPr wrap="none" rtlCol="0">
            <a:spAutoFit/>
          </a:bodyPr>
          <a:lstStyle/>
          <a:p>
            <a:r>
              <a:rPr lang="en-PH" sz="2000" b="1" dirty="0"/>
              <a:t>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Kalvin\Documents\CNSC Project\March 21, 2019\CNSC IPDO Project\app\src\main\res\drawable\logo_start.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7" name="Group 6"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8"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22</a:t>
              </a:r>
            </a:p>
          </p:txBody>
        </p:sp>
        <p:sp>
          <p:nvSpPr>
            <p:cNvPr id="9"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10"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11" name="Group 10"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12"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13"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14"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15" name="Picture 12" descr="Image result for CNS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632843" y="1484784"/>
            <a:ext cx="2107509" cy="48830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indent="0">
              <a:buFont typeface="Garamond" pitchFamily="18" charset="0"/>
              <a:buNone/>
            </a:pPr>
            <a:endParaRPr lang="en-PH" sz="1200" dirty="0"/>
          </a:p>
        </p:txBody>
      </p:sp>
      <p:sp>
        <p:nvSpPr>
          <p:cNvPr id="25" name="Rectangle 24"/>
          <p:cNvSpPr/>
          <p:nvPr/>
        </p:nvSpPr>
        <p:spPr>
          <a:xfrm>
            <a:off x="3664049" y="2848333"/>
            <a:ext cx="1628031" cy="21338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indent="0">
              <a:buFont typeface="Garamond" pitchFamily="18" charset="0"/>
              <a:buNone/>
            </a:pPr>
            <a:endParaRPr lang="en-PH" sz="1200" dirty="0"/>
          </a:p>
        </p:txBody>
      </p:sp>
      <p:sp>
        <p:nvSpPr>
          <p:cNvPr id="29" name="Rectangle 28"/>
          <p:cNvSpPr/>
          <p:nvPr/>
        </p:nvSpPr>
        <p:spPr>
          <a:xfrm>
            <a:off x="683568" y="729545"/>
            <a:ext cx="1184940" cy="369332"/>
          </a:xfrm>
          <a:prstGeom prst="rect">
            <a:avLst/>
          </a:prstGeom>
        </p:spPr>
        <p:txBody>
          <a:bodyPr wrap="none">
            <a:spAutoFit/>
          </a:bodyPr>
          <a:lstStyle/>
          <a:p>
            <a:pPr marL="127000" indent="0">
              <a:buFont typeface="Garamond" pitchFamily="18" charset="0"/>
              <a:buNone/>
            </a:pPr>
            <a:r>
              <a:rPr lang="en-US" b="1" dirty="0"/>
              <a:t>NOTES:</a:t>
            </a:r>
            <a:endParaRPr lang="en-US" dirty="0"/>
          </a:p>
        </p:txBody>
      </p:sp>
      <p:pic>
        <p:nvPicPr>
          <p:cNvPr id="33" name="image44.png">
            <a:extLst>
              <a:ext uri="{FF2B5EF4-FFF2-40B4-BE49-F238E27FC236}">
                <a16:creationId xmlns:a16="http://schemas.microsoft.com/office/drawing/2014/main" id="{3596A2F8-CE65-4F4D-8A2C-D073A05C6BB3}"/>
              </a:ext>
            </a:extLst>
          </p:cNvPr>
          <p:cNvPicPr>
            <a:picLocks noChangeAspect="1"/>
          </p:cNvPicPr>
          <p:nvPr/>
        </p:nvPicPr>
        <p:blipFill>
          <a:blip r:embed="rId5"/>
          <a:srcRect/>
          <a:stretch>
            <a:fillRect/>
          </a:stretch>
        </p:blipFill>
        <p:spPr>
          <a:xfrm>
            <a:off x="832245" y="1844824"/>
            <a:ext cx="2453676" cy="4446029"/>
          </a:xfrm>
          <a:prstGeom prst="rect">
            <a:avLst/>
          </a:prstGeom>
          <a:ln/>
        </p:spPr>
      </p:pic>
      <p:sp>
        <p:nvSpPr>
          <p:cNvPr id="34" name="Rectangle 33"/>
          <p:cNvSpPr/>
          <p:nvPr/>
        </p:nvSpPr>
        <p:spPr>
          <a:xfrm>
            <a:off x="5735201" y="1517373"/>
            <a:ext cx="1901907" cy="400110"/>
          </a:xfrm>
          <a:prstGeom prst="rect">
            <a:avLst/>
          </a:prstGeom>
        </p:spPr>
        <p:txBody>
          <a:bodyPr wrap="square">
            <a:spAutoFit/>
          </a:bodyPr>
          <a:lstStyle/>
          <a:p>
            <a:pPr eaLnBrk="0" fontAlgn="base" hangingPunct="0">
              <a:spcBef>
                <a:spcPct val="0"/>
              </a:spcBef>
              <a:spcAft>
                <a:spcPct val="0"/>
              </a:spcAft>
            </a:pPr>
            <a:r>
              <a:rPr lang="en-US" altLang="en-US" sz="1000" dirty="0">
                <a:ea typeface="Arial" panose="020B0604020202020204" pitchFamily="34" charset="0"/>
                <a:cs typeface="Arial" panose="020B0604020202020204" pitchFamily="34" charset="0"/>
              </a:rPr>
              <a:t>After logging in, a </a:t>
            </a:r>
            <a:r>
              <a:rPr lang="en-US" altLang="en-US" sz="1000" b="1" dirty="0">
                <a:ea typeface="Arial" panose="020B0604020202020204" pitchFamily="34" charset="0"/>
                <a:cs typeface="Arial" panose="020B0604020202020204" pitchFamily="34" charset="0"/>
              </a:rPr>
              <a:t>map</a:t>
            </a:r>
            <a:r>
              <a:rPr lang="en-US" altLang="en-US" sz="1000" dirty="0">
                <a:ea typeface="Arial" panose="020B0604020202020204" pitchFamily="34" charset="0"/>
                <a:cs typeface="Arial" panose="020B0604020202020204" pitchFamily="34" charset="0"/>
              </a:rPr>
              <a:t> will display. </a:t>
            </a:r>
            <a:endParaRPr lang="en-US" altLang="en-US" sz="1000" dirty="0">
              <a:cs typeface="Arial" panose="020B0604020202020204" pitchFamily="34" charset="0"/>
            </a:endParaRPr>
          </a:p>
        </p:txBody>
      </p:sp>
      <p:sp>
        <p:nvSpPr>
          <p:cNvPr id="35" name="Rectangle 34"/>
          <p:cNvSpPr/>
          <p:nvPr/>
        </p:nvSpPr>
        <p:spPr>
          <a:xfrm>
            <a:off x="3664049" y="2843351"/>
            <a:ext cx="1626521" cy="2192908"/>
          </a:xfrm>
          <a:prstGeom prst="rect">
            <a:avLst/>
          </a:prstGeom>
        </p:spPr>
        <p:txBody>
          <a:bodyPr wrap="square">
            <a:spAutoFit/>
          </a:bodyPr>
          <a:lstStyle/>
          <a:p>
            <a:pPr lvl="0" algn="just" eaLnBrk="0" fontAlgn="base" hangingPunct="0">
              <a:spcBef>
                <a:spcPct val="0"/>
              </a:spcBef>
              <a:spcAft>
                <a:spcPct val="0"/>
              </a:spcAft>
            </a:pPr>
            <a:r>
              <a:rPr lang="en-US" altLang="en-US" sz="1050" dirty="0">
                <a:ea typeface="Arial" panose="020B0604020202020204" pitchFamily="34" charset="0"/>
                <a:cs typeface="Arial" panose="020B0604020202020204" pitchFamily="34" charset="0"/>
              </a:rPr>
              <a:t>Make sure that your GPS is open to locate your current position. Once the app locates where you are</a:t>
            </a:r>
            <a:r>
              <a:rPr lang="en-PH" altLang="en-US" sz="1050" dirty="0">
                <a:cs typeface="Arial" panose="020B0604020202020204" pitchFamily="34" charset="0"/>
              </a:rPr>
              <a:t> </a:t>
            </a:r>
            <a:r>
              <a:rPr lang="en-US" altLang="en-US" sz="1050" dirty="0">
                <a:ea typeface="Arial" panose="020B0604020202020204" pitchFamily="34" charset="0"/>
                <a:cs typeface="Arial" panose="020B0604020202020204" pitchFamily="34" charset="0"/>
              </a:rPr>
              <a:t>it will zoom-in to your location. </a:t>
            </a:r>
          </a:p>
          <a:p>
            <a:pPr lvl="0" algn="just" eaLnBrk="0" fontAlgn="base" hangingPunct="0">
              <a:spcBef>
                <a:spcPct val="0"/>
              </a:spcBef>
              <a:spcAft>
                <a:spcPct val="0"/>
              </a:spcAft>
            </a:pPr>
            <a:endParaRPr lang="en-US" altLang="en-US" sz="1050" dirty="0">
              <a:ea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n-US" altLang="en-US" sz="1050" dirty="0">
                <a:ea typeface="Arial" panose="020B0604020202020204" pitchFamily="34" charset="0"/>
                <a:cs typeface="Arial" panose="020B0604020202020204" pitchFamily="34" charset="0"/>
              </a:rPr>
              <a:t>Your </a:t>
            </a:r>
            <a:r>
              <a:rPr lang="en-US" altLang="en-US" sz="1050" b="1" dirty="0">
                <a:ea typeface="Arial" panose="020B0604020202020204" pitchFamily="34" charset="0"/>
                <a:cs typeface="Arial" panose="020B0604020202020204" pitchFamily="34" charset="0"/>
              </a:rPr>
              <a:t>current position </a:t>
            </a:r>
            <a:r>
              <a:rPr lang="en-US" altLang="en-US" sz="1050" dirty="0">
                <a:ea typeface="Arial" panose="020B0604020202020204" pitchFamily="34" charset="0"/>
                <a:cs typeface="Arial" panose="020B0604020202020204" pitchFamily="34" charset="0"/>
              </a:rPr>
              <a:t>indicates dark blue circle marker while light blue circle marker is the </a:t>
            </a:r>
            <a:r>
              <a:rPr lang="en-US" altLang="en-US" sz="1050" b="1" dirty="0">
                <a:ea typeface="Arial" panose="020B0604020202020204" pitchFamily="34" charset="0"/>
                <a:cs typeface="Arial" panose="020B0604020202020204" pitchFamily="34" charset="0"/>
              </a:rPr>
              <a:t>location accuracy</a:t>
            </a:r>
            <a:r>
              <a:rPr lang="en-US" altLang="en-US" sz="1050" dirty="0">
                <a:ea typeface="Arial" panose="020B0604020202020204" pitchFamily="34" charset="0"/>
                <a:cs typeface="Arial" panose="020B0604020202020204" pitchFamily="34" charset="0"/>
              </a:rPr>
              <a:t>.</a:t>
            </a:r>
          </a:p>
        </p:txBody>
      </p:sp>
      <p:pic>
        <p:nvPicPr>
          <p:cNvPr id="36" name="Picture 35">
            <a:extLst>
              <a:ext uri="{FF2B5EF4-FFF2-40B4-BE49-F238E27FC236}">
                <a16:creationId xmlns:a16="http://schemas.microsoft.com/office/drawing/2014/main" id="{B9932AA4-F6BA-43D5-8716-624F708E68CB}"/>
              </a:ext>
            </a:extLst>
          </p:cNvPr>
          <p:cNvPicPr>
            <a:picLocks noChangeAspect="1"/>
          </p:cNvPicPr>
          <p:nvPr/>
        </p:nvPicPr>
        <p:blipFill>
          <a:blip r:embed="rId6" cstate="print"/>
          <a:srcRect/>
          <a:stretch>
            <a:fillRect/>
          </a:stretch>
        </p:blipFill>
        <p:spPr bwMode="auto">
          <a:xfrm>
            <a:off x="5632844" y="2194520"/>
            <a:ext cx="2107508" cy="4101920"/>
          </a:xfrm>
          <a:prstGeom prst="rect">
            <a:avLst/>
          </a:prstGeom>
          <a:noFill/>
          <a:ln>
            <a:noFill/>
          </a:ln>
        </p:spPr>
      </p:pic>
      <p:cxnSp>
        <p:nvCxnSpPr>
          <p:cNvPr id="37" name="Straight Connector 36">
            <a:extLst>
              <a:ext uri="{FF2B5EF4-FFF2-40B4-BE49-F238E27FC236}">
                <a16:creationId xmlns:a16="http://schemas.microsoft.com/office/drawing/2014/main" id="{6F993BA5-417D-4409-BE22-EB934BD822F5}"/>
              </a:ext>
            </a:extLst>
          </p:cNvPr>
          <p:cNvCxnSpPr>
            <a:cxnSpLocks/>
          </p:cNvCxnSpPr>
          <p:nvPr/>
        </p:nvCxnSpPr>
        <p:spPr>
          <a:xfrm flipV="1">
            <a:off x="5270506" y="4238562"/>
            <a:ext cx="1289965" cy="38922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F993BA5-417D-4409-BE22-EB934BD822F5}"/>
              </a:ext>
            </a:extLst>
          </p:cNvPr>
          <p:cNvCxnSpPr>
            <a:cxnSpLocks/>
          </p:cNvCxnSpPr>
          <p:nvPr/>
        </p:nvCxnSpPr>
        <p:spPr>
          <a:xfrm>
            <a:off x="5203078" y="4057191"/>
            <a:ext cx="1478204" cy="13963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2" descr="C:\Users\Kalvin\Pictures\Tree Bank Manual\64624439_2365561323722238_7866662588979871744_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637" t="79028" r="14704" b="14907"/>
          <a:stretch/>
        </p:blipFill>
        <p:spPr bwMode="auto">
          <a:xfrm>
            <a:off x="6027182" y="5270604"/>
            <a:ext cx="1432663" cy="24250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627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Kalvin\Documents\CNSC Project\March 21, 2019\CNSC IPDO Project\app\src\main\res\drawable\logo_start.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229595" y="764704"/>
            <a:ext cx="2881755" cy="9970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indent="0">
              <a:buFont typeface="Garamond" pitchFamily="18" charset="0"/>
              <a:buNone/>
            </a:pPr>
            <a:endParaRPr lang="en-PH" sz="1200" dirty="0"/>
          </a:p>
        </p:txBody>
      </p:sp>
      <p:sp>
        <p:nvSpPr>
          <p:cNvPr id="9" name="Rectangle 8"/>
          <p:cNvSpPr/>
          <p:nvPr/>
        </p:nvSpPr>
        <p:spPr>
          <a:xfrm>
            <a:off x="4278731" y="836712"/>
            <a:ext cx="2741542" cy="861774"/>
          </a:xfrm>
          <a:prstGeom prst="rect">
            <a:avLst/>
          </a:prstGeom>
        </p:spPr>
        <p:txBody>
          <a:bodyPr wrap="square">
            <a:spAutoFit/>
          </a:bodyPr>
          <a:lstStyle/>
          <a:p>
            <a:pPr algn="just" eaLnBrk="0" fontAlgn="base" hangingPunct="0">
              <a:spcBef>
                <a:spcPct val="0"/>
              </a:spcBef>
              <a:spcAft>
                <a:spcPct val="0"/>
              </a:spcAft>
            </a:pPr>
            <a:r>
              <a:rPr lang="en-US" altLang="en-US" sz="1000" dirty="0">
                <a:ea typeface="Arial" panose="020B0604020202020204" pitchFamily="34" charset="0"/>
                <a:cs typeface="Arial" panose="020B0604020202020204" pitchFamily="34" charset="0"/>
              </a:rPr>
              <a:t>Nearest 20 trees from your location are also displayed in the Map. Markers are according to the Tree (e.g. Mango, Cacao, etc. Green common marker just means no available icon.)</a:t>
            </a:r>
          </a:p>
        </p:txBody>
      </p:sp>
      <p:pic>
        <p:nvPicPr>
          <p:cNvPr id="10" name="Picture 2" descr="C:\Users\Kalvin\Documents\Work Related\Screen Shot\61114370_333163814045498_3482800001212481536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308272"/>
            <a:ext cx="2894152" cy="5788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Kalvin\Documents\Work Related\Screen Shot\61724508_370113933634937_1376884893539106816_n.jpg"/>
          <p:cNvPicPr>
            <a:picLocks noChangeAspect="1" noChangeArrowheads="1"/>
          </p:cNvPicPr>
          <p:nvPr/>
        </p:nvPicPr>
        <p:blipFill rotWithShape="1">
          <a:blip r:embed="rId6">
            <a:extLst>
              <a:ext uri="{28A0092B-C50C-407E-A947-70E740481C1C}">
                <a14:useLocalDpi xmlns:a14="http://schemas.microsoft.com/office/drawing/2010/main" val="0"/>
              </a:ext>
            </a:extLst>
          </a:blip>
          <a:srcRect l="26159" t="39995" b="13893"/>
          <a:stretch/>
        </p:blipFill>
        <p:spPr bwMode="auto">
          <a:xfrm>
            <a:off x="4364524" y="2040786"/>
            <a:ext cx="2655748" cy="408017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13"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23</a:t>
              </a:r>
            </a:p>
          </p:txBody>
        </p:sp>
        <p:sp>
          <p:nvSpPr>
            <p:cNvPr id="14"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15"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16" name="Group 15"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17"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18"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19"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20" name="Picture 12" descr="Image result for CNS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015898" y="5301208"/>
            <a:ext cx="1447076" cy="432048"/>
          </a:xfrm>
          <a:prstGeom prst="rect">
            <a:avLst/>
          </a:prstGeom>
          <a:noFill/>
          <a:ln w="571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H" sz="1800" b="0" i="0" u="none" strike="noStrike" cap="none" normalizeH="0" baseline="0">
              <a:ln>
                <a:noFill/>
              </a:ln>
              <a:solidFill>
                <a:schemeClr val="tx1"/>
              </a:solidFill>
              <a:effectLst/>
              <a:latin typeface="Arial" panose="020B0604020202020204" pitchFamily="34" charset="0"/>
            </a:endParaRPr>
          </a:p>
        </p:txBody>
      </p:sp>
      <p:cxnSp>
        <p:nvCxnSpPr>
          <p:cNvPr id="5" name="Straight Connector 4"/>
          <p:cNvCxnSpPr/>
          <p:nvPr/>
        </p:nvCxnSpPr>
        <p:spPr bwMode="auto">
          <a:xfrm>
            <a:off x="2462974" y="5301208"/>
            <a:ext cx="16990" cy="508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7092280" y="2557934"/>
            <a:ext cx="1691680" cy="1231106"/>
          </a:xfrm>
          <a:prstGeom prst="rect">
            <a:avLst/>
          </a:prstGeom>
          <a:noFill/>
        </p:spPr>
        <p:txBody>
          <a:bodyPr wrap="square" rtlCol="0">
            <a:spAutoFit/>
          </a:bodyPr>
          <a:lstStyle/>
          <a:p>
            <a:r>
              <a:rPr lang="en-PH" sz="1400" i="1" dirty="0"/>
              <a:t>Prior to planting new trees, all trees within the 2-4 meter radius must be captured</a:t>
            </a:r>
            <a:r>
              <a:rPr lang="en-PH" i="1" dirty="0"/>
              <a:t>.</a:t>
            </a:r>
          </a:p>
        </p:txBody>
      </p:sp>
    </p:spTree>
    <p:extLst>
      <p:ext uri="{BB962C8B-B14F-4D97-AF65-F5344CB8AC3E}">
        <p14:creationId xmlns:p14="http://schemas.microsoft.com/office/powerpoint/2010/main" val="26830404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Kalvin\Documents\CNSC Project\March 21, 2019\CNSC IPDO Project\app\src\main\res\drawable\logo_start.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7" name="Group 6"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8"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25</a:t>
              </a:r>
            </a:p>
          </p:txBody>
        </p:sp>
        <p:sp>
          <p:nvSpPr>
            <p:cNvPr id="9"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10"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11" name="Group 10"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12"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13"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14"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15" name="Picture 12" descr="Image result for CNS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067944" y="1484784"/>
            <a:ext cx="3525281" cy="1083374"/>
          </a:xfrm>
          <a:prstGeom prst="rect">
            <a:avLst/>
          </a:prstGeom>
          <a:solidFill>
            <a:schemeClr val="accent6">
              <a:lumMod val="90000"/>
            </a:schemeClr>
          </a:solidFill>
        </p:spPr>
        <p:txBody>
          <a:bodyPr wrap="square">
            <a:spAutoFit/>
          </a:bodyPr>
          <a:lstStyle/>
          <a:p>
            <a:pPr algn="just">
              <a:lnSpc>
                <a:spcPct val="115000"/>
              </a:lnSpc>
              <a:spcAft>
                <a:spcPts val="0"/>
              </a:spcAft>
            </a:pPr>
            <a:r>
              <a:rPr lang="en-US" sz="1400" dirty="0">
                <a:ea typeface="Arial" panose="020B0604020202020204" pitchFamily="34" charset="0"/>
              </a:rPr>
              <a:t>The TB Apps identifies the acceptable accuracy when the color of the accuracy text turns to blue. Make adjustment until it reaches 7 m. </a:t>
            </a:r>
            <a:endParaRPr lang="en-PH" sz="1400" dirty="0">
              <a:latin typeface="+mj-lt"/>
              <a:ea typeface="Calibri" panose="020F0502020204030204" pitchFamily="34" charset="0"/>
            </a:endParaRPr>
          </a:p>
        </p:txBody>
      </p:sp>
      <p:pic>
        <p:nvPicPr>
          <p:cNvPr id="18" name="Picture 17">
            <a:extLst>
              <a:ext uri="{FF2B5EF4-FFF2-40B4-BE49-F238E27FC236}">
                <a16:creationId xmlns:a16="http://schemas.microsoft.com/office/drawing/2014/main" id="{B4CA64F9-437B-4C6D-84EC-E81EE62DF1DF}"/>
              </a:ext>
            </a:extLst>
          </p:cNvPr>
          <p:cNvPicPr>
            <a:picLocks noChangeAspect="1"/>
          </p:cNvPicPr>
          <p:nvPr/>
        </p:nvPicPr>
        <p:blipFill>
          <a:blip r:embed="rId6" cstate="print"/>
          <a:srcRect/>
          <a:stretch>
            <a:fillRect/>
          </a:stretch>
        </p:blipFill>
        <p:spPr bwMode="auto">
          <a:xfrm>
            <a:off x="1043608" y="369404"/>
            <a:ext cx="2808312" cy="5616627"/>
          </a:xfrm>
          <a:prstGeom prst="rect">
            <a:avLst/>
          </a:prstGeom>
          <a:noFill/>
          <a:ln>
            <a:noFill/>
          </a:ln>
        </p:spPr>
      </p:pic>
      <p:cxnSp>
        <p:nvCxnSpPr>
          <p:cNvPr id="19" name="Straight Connector 18">
            <a:extLst>
              <a:ext uri="{FF2B5EF4-FFF2-40B4-BE49-F238E27FC236}">
                <a16:creationId xmlns:a16="http://schemas.microsoft.com/office/drawing/2014/main" id="{6F993BA5-417D-4409-BE22-EB934BD822F5}"/>
              </a:ext>
            </a:extLst>
          </p:cNvPr>
          <p:cNvCxnSpPr>
            <a:cxnSpLocks/>
          </p:cNvCxnSpPr>
          <p:nvPr/>
        </p:nvCxnSpPr>
        <p:spPr>
          <a:xfrm flipV="1">
            <a:off x="3657163" y="2667348"/>
            <a:ext cx="1355207" cy="234650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01935" y="5013853"/>
            <a:ext cx="57737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2" name="Picture 21">
            <a:extLst>
              <a:ext uri="{FF2B5EF4-FFF2-40B4-BE49-F238E27FC236}">
                <a16:creationId xmlns:a16="http://schemas.microsoft.com/office/drawing/2014/main" id="{B4CA64F9-437B-4C6D-84EC-E81EE62DF1DF}"/>
              </a:ext>
            </a:extLst>
          </p:cNvPr>
          <p:cNvPicPr>
            <a:picLocks noChangeAspect="1"/>
          </p:cNvPicPr>
          <p:nvPr/>
        </p:nvPicPr>
        <p:blipFill rotWithShape="1">
          <a:blip r:embed="rId6" cstate="print"/>
          <a:srcRect l="47526" t="72613" b="6225"/>
          <a:stretch/>
        </p:blipFill>
        <p:spPr bwMode="auto">
          <a:xfrm>
            <a:off x="4067944" y="4246492"/>
            <a:ext cx="2158327" cy="1740881"/>
          </a:xfrm>
          <a:prstGeom prst="rect">
            <a:avLst/>
          </a:prstGeom>
          <a:noFill/>
          <a:ln>
            <a:noFill/>
          </a:ln>
        </p:spPr>
      </p:pic>
      <p:pic>
        <p:nvPicPr>
          <p:cNvPr id="24" name="Picture 2" descr="C:\Users\Kalvin\Documents\Work Related\Screen Shot\61114370_333163814045498_3482800001212481536_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077" t="74754" b="5777"/>
          <a:stretch/>
        </p:blipFill>
        <p:spPr bwMode="auto">
          <a:xfrm>
            <a:off x="6312568" y="4246492"/>
            <a:ext cx="2404883" cy="1736549"/>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6F993BA5-417D-4409-BE22-EB934BD822F5}"/>
              </a:ext>
            </a:extLst>
          </p:cNvPr>
          <p:cNvCxnSpPr>
            <a:cxnSpLocks/>
          </p:cNvCxnSpPr>
          <p:nvPr/>
        </p:nvCxnSpPr>
        <p:spPr>
          <a:xfrm flipH="1" flipV="1">
            <a:off x="5012370" y="2708920"/>
            <a:ext cx="821829" cy="23713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7861795" y="4869160"/>
            <a:ext cx="941953" cy="57606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H"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9985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out)">
                                      <p:cBhvr>
                                        <p:cTn id="2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BA610-7448-4E8C-AFC3-728E6D5A1D7C}"/>
              </a:ext>
            </a:extLst>
          </p:cNvPr>
          <p:cNvGrpSpPr>
            <a:grpSpLocks noChangeAspect="1"/>
          </p:cNvGrpSpPr>
          <p:nvPr/>
        </p:nvGrpSpPr>
        <p:grpSpPr>
          <a:xfrm>
            <a:off x="4358035" y="427020"/>
            <a:ext cx="2952328" cy="5758995"/>
            <a:chOff x="0" y="0"/>
            <a:chExt cx="1777365" cy="3615115"/>
          </a:xfrm>
        </p:grpSpPr>
        <p:grpSp>
          <p:nvGrpSpPr>
            <p:cNvPr id="7" name="Group 6">
              <a:extLst>
                <a:ext uri="{FF2B5EF4-FFF2-40B4-BE49-F238E27FC236}">
                  <a16:creationId xmlns:a16="http://schemas.microsoft.com/office/drawing/2014/main" id="{EBAC0B7E-C24F-4CEE-A9A4-836E52BC1A9B}"/>
                </a:ext>
              </a:extLst>
            </p:cNvPr>
            <p:cNvGrpSpPr/>
            <p:nvPr/>
          </p:nvGrpSpPr>
          <p:grpSpPr>
            <a:xfrm>
              <a:off x="0" y="60385"/>
              <a:ext cx="1777365" cy="3554730"/>
              <a:chOff x="0" y="0"/>
              <a:chExt cx="1777365" cy="3554730"/>
            </a:xfrm>
          </p:grpSpPr>
          <p:pic>
            <p:nvPicPr>
              <p:cNvPr id="9" name="Picture 8">
                <a:extLst>
                  <a:ext uri="{FF2B5EF4-FFF2-40B4-BE49-F238E27FC236}">
                    <a16:creationId xmlns:a16="http://schemas.microsoft.com/office/drawing/2014/main" id="{8BDE1855-D69E-4624-9F6E-567581A148BA}"/>
                  </a:ext>
                </a:extLst>
              </p:cNvPr>
              <p:cNvPicPr>
                <a:picLocks noChangeAspect="1"/>
              </p:cNvPicPr>
              <p:nvPr/>
            </p:nvPicPr>
            <p:blipFill>
              <a:blip r:embed="rId3"/>
              <a:stretch>
                <a:fillRect/>
              </a:stretch>
            </p:blipFill>
            <p:spPr>
              <a:xfrm>
                <a:off x="0" y="0"/>
                <a:ext cx="1777365" cy="3554730"/>
              </a:xfrm>
              <a:prstGeom prst="rect">
                <a:avLst/>
              </a:prstGeom>
            </p:spPr>
          </p:pic>
          <p:pic>
            <p:nvPicPr>
              <p:cNvPr id="10" name="Picture 9">
                <a:extLst>
                  <a:ext uri="{FF2B5EF4-FFF2-40B4-BE49-F238E27FC236}">
                    <a16:creationId xmlns:a16="http://schemas.microsoft.com/office/drawing/2014/main" id="{BF728978-F0D5-495B-964F-0E1280DB04E1}"/>
                  </a:ext>
                </a:extLst>
              </p:cNvPr>
              <p:cNvPicPr>
                <a:picLocks noChangeAspect="1"/>
              </p:cNvPicPr>
              <p:nvPr/>
            </p:nvPicPr>
            <p:blipFill>
              <a:blip r:embed="rId4"/>
              <a:stretch>
                <a:fillRect/>
              </a:stretch>
            </p:blipFill>
            <p:spPr bwMode="auto">
              <a:xfrm>
                <a:off x="0" y="170761"/>
                <a:ext cx="1777365" cy="2675956"/>
              </a:xfrm>
              <a:prstGeom prst="rect">
                <a:avLst/>
              </a:prstGeom>
              <a:noFill/>
              <a:ln>
                <a:noFill/>
              </a:ln>
            </p:spPr>
          </p:pic>
        </p:grpSp>
        <p:pic>
          <p:nvPicPr>
            <p:cNvPr id="8" name="Picture 7">
              <a:extLst>
                <a:ext uri="{FF2B5EF4-FFF2-40B4-BE49-F238E27FC236}">
                  <a16:creationId xmlns:a16="http://schemas.microsoft.com/office/drawing/2014/main" id="{82AAEB8E-3A4A-4BF2-9305-18DC95F97679}"/>
                </a:ext>
              </a:extLst>
            </p:cNvPr>
            <p:cNvPicPr>
              <a:picLocks noChangeAspect="1"/>
            </p:cNvPicPr>
            <p:nvPr/>
          </p:nvPicPr>
          <p:blipFill rotWithShape="1">
            <a:blip r:embed="rId5"/>
            <a:srcRect b="89565"/>
            <a:stretch/>
          </p:blipFill>
          <p:spPr bwMode="auto">
            <a:xfrm>
              <a:off x="0" y="0"/>
              <a:ext cx="1777365" cy="370840"/>
            </a:xfrm>
            <a:prstGeom prst="rect">
              <a:avLst/>
            </a:prstGeom>
            <a:ln>
              <a:noFill/>
            </a:ln>
          </p:spPr>
        </p:pic>
      </p:grpSp>
      <p:sp>
        <p:nvSpPr>
          <p:cNvPr id="11" name="Rectangle 10"/>
          <p:cNvSpPr/>
          <p:nvPr/>
        </p:nvSpPr>
        <p:spPr>
          <a:xfrm>
            <a:off x="971601" y="2204864"/>
            <a:ext cx="2998906" cy="416204"/>
          </a:xfrm>
          <a:prstGeom prst="rect">
            <a:avLst/>
          </a:prstGeom>
        </p:spPr>
        <p:txBody>
          <a:bodyPr wrap="square">
            <a:spAutoFit/>
          </a:bodyPr>
          <a:lstStyle/>
          <a:p>
            <a:pPr algn="just">
              <a:lnSpc>
                <a:spcPct val="115000"/>
              </a:lnSpc>
            </a:pPr>
            <a:r>
              <a:rPr lang="en-US" sz="2000" dirty="0">
                <a:ea typeface="Arial" panose="020B0604020202020204" pitchFamily="34" charset="0"/>
              </a:rPr>
              <a:t>TAKE PICTURE</a:t>
            </a:r>
            <a:endParaRPr lang="en-PH" sz="2000" dirty="0">
              <a:ea typeface="Calibri" panose="020F0502020204030204" pitchFamily="34" charset="0"/>
            </a:endParaRPr>
          </a:p>
        </p:txBody>
      </p:sp>
      <p:pic>
        <p:nvPicPr>
          <p:cNvPr id="22" name="Picture 21" descr="C:\Users\Kalvin\Documents\CNSC Project\March 21, 2019\CNSC IPDO Project\app\src\main\res\drawable\logo_start.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23" name="Group 22"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24"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26</a:t>
              </a:r>
            </a:p>
          </p:txBody>
        </p:sp>
        <p:sp>
          <p:nvSpPr>
            <p:cNvPr id="25"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26"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27" name="Group 26"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28"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29"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30"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31" name="Picture 12" descr="Image result for CNS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flipV="1">
            <a:off x="5580112" y="3429000"/>
            <a:ext cx="2316204" cy="2"/>
          </a:xfrm>
          <a:prstGeom prst="line">
            <a:avLst/>
          </a:prstGeom>
          <a:solidFill>
            <a:schemeClr val="accent1"/>
          </a:solidFill>
          <a:ln w="2857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5580112" y="4221086"/>
            <a:ext cx="2316204" cy="2"/>
          </a:xfrm>
          <a:prstGeom prst="line">
            <a:avLst/>
          </a:prstGeom>
          <a:solidFill>
            <a:schemeClr val="accent1"/>
          </a:solidFill>
          <a:ln w="2857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7896316" y="3438144"/>
            <a:ext cx="4100" cy="278888"/>
          </a:xfrm>
          <a:prstGeom prst="line">
            <a:avLst/>
          </a:prstGeom>
          <a:solidFill>
            <a:schemeClr val="accent1"/>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V="1">
            <a:off x="7884368" y="3942200"/>
            <a:ext cx="4100" cy="278888"/>
          </a:xfrm>
          <a:prstGeom prst="line">
            <a:avLst/>
          </a:prstGeom>
          <a:solidFill>
            <a:schemeClr val="accent1"/>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7550616" y="3709717"/>
            <a:ext cx="981823" cy="276999"/>
          </a:xfrm>
          <a:prstGeom prst="rect">
            <a:avLst/>
          </a:prstGeom>
          <a:noFill/>
        </p:spPr>
        <p:txBody>
          <a:bodyPr wrap="square" rtlCol="0">
            <a:spAutoFit/>
          </a:bodyPr>
          <a:lstStyle/>
          <a:p>
            <a:r>
              <a:rPr lang="en-PH" sz="1200" dirty="0"/>
              <a:t>30 cm.</a:t>
            </a:r>
          </a:p>
        </p:txBody>
      </p:sp>
    </p:spTree>
    <p:extLst>
      <p:ext uri="{BB962C8B-B14F-4D97-AF65-F5344CB8AC3E}">
        <p14:creationId xmlns:p14="http://schemas.microsoft.com/office/powerpoint/2010/main" val="15486483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out)">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03546" y="1017171"/>
            <a:ext cx="3592790" cy="154773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indent="0">
              <a:buFont typeface="Garamond" pitchFamily="18" charset="0"/>
              <a:buNone/>
            </a:pPr>
            <a:endParaRPr lang="en-PH" sz="1200" dirty="0"/>
          </a:p>
        </p:txBody>
      </p:sp>
      <p:sp>
        <p:nvSpPr>
          <p:cNvPr id="7" name="Rectangle 6"/>
          <p:cNvSpPr/>
          <p:nvPr/>
        </p:nvSpPr>
        <p:spPr>
          <a:xfrm>
            <a:off x="4054517" y="1124744"/>
            <a:ext cx="3541819" cy="1310039"/>
          </a:xfrm>
          <a:prstGeom prst="rect">
            <a:avLst/>
          </a:prstGeom>
        </p:spPr>
        <p:txBody>
          <a:bodyPr wrap="square">
            <a:spAutoFit/>
          </a:bodyPr>
          <a:lstStyle/>
          <a:p>
            <a:pPr algn="just">
              <a:lnSpc>
                <a:spcPct val="115000"/>
              </a:lnSpc>
              <a:spcAft>
                <a:spcPts val="0"/>
              </a:spcAft>
            </a:pPr>
            <a:r>
              <a:rPr lang="en-US" sz="1400" dirty="0">
                <a:ea typeface="Arial" panose="020B0604020202020204" pitchFamily="34" charset="0"/>
                <a:cs typeface="Arial" panose="020B0604020202020204" pitchFamily="34" charset="0"/>
              </a:rPr>
              <a:t>After capturing the plant, create Tree Name and select tree. Everything will be automatically inputted such as Type, Scientific Name, Location, Latitude, Longitude, and Date/Time Planted.</a:t>
            </a:r>
            <a:endParaRPr lang="en-PH" sz="1400" dirty="0">
              <a:ea typeface="Calibri" panose="020F0502020204030204" pitchFamily="34" charset="0"/>
              <a:cs typeface="Arial" panose="020B0604020202020204" pitchFamily="34" charset="0"/>
            </a:endParaRPr>
          </a:p>
        </p:txBody>
      </p:sp>
      <p:pic>
        <p:nvPicPr>
          <p:cNvPr id="8" name="Picture 3" descr="C:\Users\Kalvin\Documents\Work Related\Screen Shot\61096631_341523629879562_961709070962655232_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8764"/>
          <a:stretch/>
        </p:blipFill>
        <p:spPr bwMode="auto">
          <a:xfrm>
            <a:off x="1223439" y="2932478"/>
            <a:ext cx="2110496" cy="258475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noChangeAspect="1"/>
          </p:cNvGrpSpPr>
          <p:nvPr/>
        </p:nvGrpSpPr>
        <p:grpSpPr>
          <a:xfrm>
            <a:off x="1104591" y="1268760"/>
            <a:ext cx="2229344" cy="2615638"/>
            <a:chOff x="488950" y="2706397"/>
            <a:chExt cx="3184507" cy="3736307"/>
          </a:xfrm>
        </p:grpSpPr>
        <p:pic>
          <p:nvPicPr>
            <p:cNvPr id="10" name="Picture 2" descr="C:\Users\Kalvin\Documents\Work Related\Screen Shot\61199970_463136667754605_4552740950954213376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8471"/>
            <a:stretch/>
          </p:blipFill>
          <p:spPr bwMode="auto">
            <a:xfrm>
              <a:off x="563080" y="2706397"/>
              <a:ext cx="3036240" cy="373630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D6E3F5D-D7BD-4788-9713-797A197F24AA}"/>
                </a:ext>
              </a:extLst>
            </p:cNvPr>
            <p:cNvSpPr/>
            <p:nvPr/>
          </p:nvSpPr>
          <p:spPr>
            <a:xfrm>
              <a:off x="488950" y="3667240"/>
              <a:ext cx="3184507" cy="422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cxnSp>
        <p:nvCxnSpPr>
          <p:cNvPr id="12" name="Straight Connector 11">
            <a:extLst>
              <a:ext uri="{FF2B5EF4-FFF2-40B4-BE49-F238E27FC236}">
                <a16:creationId xmlns:a16="http://schemas.microsoft.com/office/drawing/2014/main" id="{6F993BA5-417D-4409-BE22-EB934BD822F5}"/>
              </a:ext>
            </a:extLst>
          </p:cNvPr>
          <p:cNvCxnSpPr>
            <a:cxnSpLocks/>
          </p:cNvCxnSpPr>
          <p:nvPr/>
        </p:nvCxnSpPr>
        <p:spPr>
          <a:xfrm>
            <a:off x="743860" y="1600489"/>
            <a:ext cx="3189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4" descr="C:\Users\Kalvin\Documents\Work Related\Screen Shot\61247585_1367738950017575_5974319351484907520_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311" b="38350"/>
          <a:stretch/>
        </p:blipFill>
        <p:spPr bwMode="auto">
          <a:xfrm>
            <a:off x="4635001" y="2932478"/>
            <a:ext cx="2390104" cy="228671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6F993BA5-417D-4409-BE22-EB934BD822F5}"/>
              </a:ext>
            </a:extLst>
          </p:cNvPr>
          <p:cNvCxnSpPr>
            <a:cxnSpLocks/>
          </p:cNvCxnSpPr>
          <p:nvPr/>
        </p:nvCxnSpPr>
        <p:spPr>
          <a:xfrm>
            <a:off x="755576" y="1600489"/>
            <a:ext cx="0" cy="34846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333934" y="1774958"/>
            <a:ext cx="52559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2296" y="5085184"/>
            <a:ext cx="547399"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375024" y="3933056"/>
            <a:ext cx="1052960" cy="2175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D6E3F5D-D7BD-4788-9713-797A197F24AA}"/>
              </a:ext>
            </a:extLst>
          </p:cNvPr>
          <p:cNvSpPr/>
          <p:nvPr/>
        </p:nvSpPr>
        <p:spPr>
          <a:xfrm>
            <a:off x="4561495" y="2879245"/>
            <a:ext cx="2530785" cy="2421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0" name="Picture 19" descr="C:\Users\Kalvin\Documents\CNSC Project\March 21, 2019\CNSC IPDO Project\app\src\main\res\drawable\logo_start.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0" name="Group 29"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31"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27</a:t>
              </a:r>
            </a:p>
          </p:txBody>
        </p:sp>
        <p:sp>
          <p:nvSpPr>
            <p:cNvPr id="32"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3"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4" name="Group 33"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35"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6"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37"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38" name="Picture 12" descr="Image result for CNS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05016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07904" y="1547007"/>
            <a:ext cx="3823544" cy="65785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1200" dirty="0">
                <a:solidFill>
                  <a:schemeClr val="tx1"/>
                </a:solidFill>
                <a:latin typeface="Arial" panose="020B0604020202020204" pitchFamily="34" charset="0"/>
                <a:ea typeface="Arial" panose="020B0604020202020204" pitchFamily="34" charset="0"/>
                <a:cs typeface="Arial" panose="020B0604020202020204" pitchFamily="34" charset="0"/>
              </a:rPr>
              <a:t>Tap down to see the button “</a:t>
            </a:r>
            <a:r>
              <a:rPr lang="en-US" sz="1200" b="1" dirty="0">
                <a:solidFill>
                  <a:schemeClr val="tx1"/>
                </a:solidFill>
                <a:latin typeface="Arial" panose="020B0604020202020204" pitchFamily="34" charset="0"/>
                <a:ea typeface="Arial" panose="020B0604020202020204" pitchFamily="34" charset="0"/>
                <a:cs typeface="Arial" panose="020B0604020202020204" pitchFamily="34" charset="0"/>
              </a:rPr>
              <a:t>Take Selfie with the Tree”.  And take your selfie with the tree.</a:t>
            </a:r>
            <a:endParaRPr lang="en-PH" sz="12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555536" y="657537"/>
            <a:ext cx="1064633" cy="276999"/>
          </a:xfrm>
          <a:prstGeom prst="rect">
            <a:avLst/>
          </a:prstGeom>
        </p:spPr>
        <p:txBody>
          <a:bodyPr wrap="square">
            <a:spAutoFit/>
          </a:bodyPr>
          <a:lstStyle/>
          <a:p>
            <a:pPr marL="127000" indent="0" algn="r">
              <a:buFont typeface="Garamond" pitchFamily="18" charset="0"/>
              <a:buNone/>
            </a:pPr>
            <a:r>
              <a:rPr lang="en-US" sz="1200" b="1" dirty="0"/>
              <a:t>SELFIE</a:t>
            </a:r>
            <a:endParaRPr lang="en-US" sz="1200" dirty="0"/>
          </a:p>
        </p:txBody>
      </p:sp>
      <p:grpSp>
        <p:nvGrpSpPr>
          <p:cNvPr id="9" name="Group 8"/>
          <p:cNvGrpSpPr/>
          <p:nvPr/>
        </p:nvGrpSpPr>
        <p:grpSpPr>
          <a:xfrm>
            <a:off x="1620170" y="548680"/>
            <a:ext cx="1511670" cy="489857"/>
            <a:chOff x="4595219" y="914400"/>
            <a:chExt cx="1511670" cy="489857"/>
          </a:xfrm>
        </p:grpSpPr>
        <p:grpSp>
          <p:nvGrpSpPr>
            <p:cNvPr id="10" name="Group 9"/>
            <p:cNvGrpSpPr/>
            <p:nvPr/>
          </p:nvGrpSpPr>
          <p:grpSpPr>
            <a:xfrm>
              <a:off x="4595219" y="914400"/>
              <a:ext cx="1511670" cy="489857"/>
              <a:chOff x="1395615" y="2840544"/>
              <a:chExt cx="1511670" cy="489857"/>
            </a:xfrm>
          </p:grpSpPr>
          <p:sp>
            <p:nvSpPr>
              <p:cNvPr id="12" name="Pentagon 11"/>
              <p:cNvSpPr/>
              <p:nvPr/>
            </p:nvSpPr>
            <p:spPr>
              <a:xfrm flipH="1">
                <a:off x="1395615" y="2935096"/>
                <a:ext cx="901813" cy="3048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STEP </a:t>
                </a:r>
                <a:endParaRPr lang="en-PH" b="1" dirty="0">
                  <a:solidFill>
                    <a:schemeClr val="bg1"/>
                  </a:solidFill>
                  <a:effectLst>
                    <a:outerShdw blurRad="38100" dist="38100" dir="2700000" algn="tl">
                      <a:srgbClr val="000000">
                        <a:alpha val="43137"/>
                      </a:srgbClr>
                    </a:outerShdw>
                  </a:effectLst>
                </a:endParaRPr>
              </a:p>
            </p:txBody>
          </p:sp>
          <p:pic>
            <p:nvPicPr>
              <p:cNvPr id="13" name="Picture 15" descr="Tree Vector | An Images H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6715" y="2844591"/>
                <a:ext cx="480570" cy="48581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2209800" y="2840544"/>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PH" sz="1000" b="1" dirty="0"/>
              </a:p>
            </p:txBody>
          </p:sp>
        </p:grpSp>
        <p:sp>
          <p:nvSpPr>
            <p:cNvPr id="11" name="TextBox 10"/>
            <p:cNvSpPr txBox="1"/>
            <p:nvPr/>
          </p:nvSpPr>
          <p:spPr>
            <a:xfrm>
              <a:off x="5411358" y="954643"/>
              <a:ext cx="498474" cy="369332"/>
            </a:xfrm>
            <a:prstGeom prst="rect">
              <a:avLst/>
            </a:prstGeom>
            <a:noFill/>
          </p:spPr>
          <p:txBody>
            <a:bodyPr wrap="square" rtlCol="0">
              <a:spAutoFit/>
            </a:bodyPr>
            <a:lstStyle/>
            <a:p>
              <a:r>
                <a:rPr lang="en-US" b="1" dirty="0">
                  <a:solidFill>
                    <a:schemeClr val="bg1"/>
                  </a:solidFill>
                </a:rPr>
                <a:t>10</a:t>
              </a:r>
              <a:endParaRPr lang="en-PH" b="1" dirty="0">
                <a:solidFill>
                  <a:schemeClr val="bg1"/>
                </a:solidFill>
              </a:endParaRPr>
            </a:p>
          </p:txBody>
        </p:sp>
      </p:grpSp>
      <p:pic>
        <p:nvPicPr>
          <p:cNvPr id="15" name="Picture 4" descr="C:\Users\Kalvin\Documents\Work Related\Screen Shot\61247585_1367738950017575_5974319351484907520_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57" b="-967"/>
          <a:stretch/>
        </p:blipFill>
        <p:spPr bwMode="auto">
          <a:xfrm>
            <a:off x="1115616" y="1255988"/>
            <a:ext cx="2192120" cy="44772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D6E3F5D-D7BD-4788-9713-797A197F24AA}"/>
              </a:ext>
            </a:extLst>
          </p:cNvPr>
          <p:cNvSpPr/>
          <p:nvPr/>
        </p:nvSpPr>
        <p:spPr>
          <a:xfrm>
            <a:off x="1143460" y="3653262"/>
            <a:ext cx="2115920" cy="2977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7" name="Straight Connector 16"/>
          <p:cNvCxnSpPr>
            <a:stCxn id="6" idx="2"/>
          </p:cNvCxnSpPr>
          <p:nvPr/>
        </p:nvCxnSpPr>
        <p:spPr>
          <a:xfrm flipH="1">
            <a:off x="3259380" y="2204864"/>
            <a:ext cx="2360296" cy="14328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a:grpSpLocks noChangeAspect="1"/>
          </p:cNvGrpSpPr>
          <p:nvPr/>
        </p:nvGrpSpPr>
        <p:grpSpPr>
          <a:xfrm>
            <a:off x="5868144" y="2461054"/>
            <a:ext cx="1635615" cy="2590504"/>
            <a:chOff x="4751398" y="416689"/>
            <a:chExt cx="3663397" cy="6076708"/>
          </a:xfrm>
        </p:grpSpPr>
        <p:grpSp>
          <p:nvGrpSpPr>
            <p:cNvPr id="19" name="Group 18">
              <a:extLst>
                <a:ext uri="{FF2B5EF4-FFF2-40B4-BE49-F238E27FC236}">
                  <a16:creationId xmlns:a16="http://schemas.microsoft.com/office/drawing/2014/main" id="{2D40A319-7F9F-44D9-A496-6531DEA0BF53}"/>
                </a:ext>
              </a:extLst>
            </p:cNvPr>
            <p:cNvGrpSpPr/>
            <p:nvPr/>
          </p:nvGrpSpPr>
          <p:grpSpPr>
            <a:xfrm>
              <a:off x="4751398" y="416689"/>
              <a:ext cx="3663397" cy="6076708"/>
              <a:chOff x="0" y="0"/>
              <a:chExt cx="1644015" cy="2571750"/>
            </a:xfrm>
          </p:grpSpPr>
          <p:grpSp>
            <p:nvGrpSpPr>
              <p:cNvPr id="21" name="Group 20">
                <a:extLst>
                  <a:ext uri="{FF2B5EF4-FFF2-40B4-BE49-F238E27FC236}">
                    <a16:creationId xmlns:a16="http://schemas.microsoft.com/office/drawing/2014/main" id="{4CDA1CEA-F033-4372-A911-F7AC1D5667DD}"/>
                  </a:ext>
                </a:extLst>
              </p:cNvPr>
              <p:cNvGrpSpPr/>
              <p:nvPr/>
            </p:nvGrpSpPr>
            <p:grpSpPr>
              <a:xfrm>
                <a:off x="0" y="0"/>
                <a:ext cx="1644015" cy="2519991"/>
                <a:chOff x="0" y="0"/>
                <a:chExt cx="1777365" cy="2907102"/>
              </a:xfrm>
            </p:grpSpPr>
            <p:grpSp>
              <p:nvGrpSpPr>
                <p:cNvPr id="24" name="Group 23">
                  <a:extLst>
                    <a:ext uri="{FF2B5EF4-FFF2-40B4-BE49-F238E27FC236}">
                      <a16:creationId xmlns:a16="http://schemas.microsoft.com/office/drawing/2014/main" id="{19D3BC8C-B5A4-4E87-B820-27A2A5D53C31}"/>
                    </a:ext>
                  </a:extLst>
                </p:cNvPr>
                <p:cNvGrpSpPr/>
                <p:nvPr/>
              </p:nvGrpSpPr>
              <p:grpSpPr>
                <a:xfrm>
                  <a:off x="0" y="60385"/>
                  <a:ext cx="1777365" cy="2846717"/>
                  <a:chOff x="0" y="0"/>
                  <a:chExt cx="1777365" cy="2846717"/>
                </a:xfrm>
              </p:grpSpPr>
              <p:pic>
                <p:nvPicPr>
                  <p:cNvPr id="26" name="Picture 25">
                    <a:extLst>
                      <a:ext uri="{FF2B5EF4-FFF2-40B4-BE49-F238E27FC236}">
                        <a16:creationId xmlns:a16="http://schemas.microsoft.com/office/drawing/2014/main" id="{7DE14C73-5176-48F6-8E9D-9843553539D2}"/>
                      </a:ext>
                    </a:extLst>
                  </p:cNvPr>
                  <p:cNvPicPr>
                    <a:picLocks noChangeAspect="1"/>
                  </p:cNvPicPr>
                  <p:nvPr/>
                </p:nvPicPr>
                <p:blipFill rotWithShape="1">
                  <a:blip r:embed="rId4"/>
                  <a:srcRect b="24111"/>
                  <a:stretch/>
                </p:blipFill>
                <p:spPr>
                  <a:xfrm>
                    <a:off x="0" y="0"/>
                    <a:ext cx="1777365" cy="2697651"/>
                  </a:xfrm>
                  <a:prstGeom prst="rect">
                    <a:avLst/>
                  </a:prstGeom>
                </p:spPr>
              </p:pic>
              <p:pic>
                <p:nvPicPr>
                  <p:cNvPr id="27" name="Picture 26">
                    <a:extLst>
                      <a:ext uri="{FF2B5EF4-FFF2-40B4-BE49-F238E27FC236}">
                        <a16:creationId xmlns:a16="http://schemas.microsoft.com/office/drawing/2014/main" id="{47B15710-C648-40F6-8E26-F4FDEF09100B}"/>
                      </a:ext>
                    </a:extLst>
                  </p:cNvPr>
                  <p:cNvPicPr>
                    <a:picLocks noChangeAspect="1"/>
                  </p:cNvPicPr>
                  <p:nvPr/>
                </p:nvPicPr>
                <p:blipFill>
                  <a:blip r:embed="rId5"/>
                  <a:stretch>
                    <a:fillRect/>
                  </a:stretch>
                </p:blipFill>
                <p:spPr bwMode="auto">
                  <a:xfrm>
                    <a:off x="0" y="170761"/>
                    <a:ext cx="1777365" cy="2675956"/>
                  </a:xfrm>
                  <a:prstGeom prst="rect">
                    <a:avLst/>
                  </a:prstGeom>
                  <a:noFill/>
                  <a:ln>
                    <a:noFill/>
                  </a:ln>
                </p:spPr>
              </p:pic>
            </p:grpSp>
            <p:pic>
              <p:nvPicPr>
                <p:cNvPr id="25" name="Picture 24">
                  <a:extLst>
                    <a:ext uri="{FF2B5EF4-FFF2-40B4-BE49-F238E27FC236}">
                      <a16:creationId xmlns:a16="http://schemas.microsoft.com/office/drawing/2014/main" id="{C2B8D0EA-9C7B-45E8-99DA-078CE667849F}"/>
                    </a:ext>
                  </a:extLst>
                </p:cNvPr>
                <p:cNvPicPr>
                  <a:picLocks noChangeAspect="1"/>
                </p:cNvPicPr>
                <p:nvPr/>
              </p:nvPicPr>
              <p:blipFill rotWithShape="1">
                <a:blip r:embed="rId6"/>
                <a:srcRect b="89565"/>
                <a:stretch/>
              </p:blipFill>
              <p:spPr bwMode="auto">
                <a:xfrm>
                  <a:off x="0" y="0"/>
                  <a:ext cx="1777365" cy="370840"/>
                </a:xfrm>
                <a:prstGeom prst="rect">
                  <a:avLst/>
                </a:prstGeom>
                <a:ln>
                  <a:noFill/>
                </a:ln>
              </p:spPr>
            </p:pic>
          </p:grpSp>
          <p:pic>
            <p:nvPicPr>
              <p:cNvPr id="22" name="Picture 21">
                <a:extLst>
                  <a:ext uri="{FF2B5EF4-FFF2-40B4-BE49-F238E27FC236}">
                    <a16:creationId xmlns:a16="http://schemas.microsoft.com/office/drawing/2014/main" id="{14CABB02-CB41-4FF0-ABA9-65C81DAE0922}"/>
                  </a:ext>
                </a:extLst>
              </p:cNvPr>
              <p:cNvPicPr>
                <a:picLocks noChangeAspect="1"/>
              </p:cNvPicPr>
              <p:nvPr/>
            </p:nvPicPr>
            <p:blipFill rotWithShape="1">
              <a:blip r:embed="rId7"/>
              <a:srcRect b="56662"/>
              <a:stretch/>
            </p:blipFill>
            <p:spPr bwMode="auto">
              <a:xfrm>
                <a:off x="0" y="323850"/>
                <a:ext cx="1644015" cy="1285875"/>
              </a:xfrm>
              <a:prstGeom prst="rect">
                <a:avLst/>
              </a:prstGeom>
              <a:noFill/>
              <a:ln>
                <a:noFill/>
              </a:ln>
            </p:spPr>
          </p:pic>
          <p:pic>
            <p:nvPicPr>
              <p:cNvPr id="23" name="Picture 22">
                <a:extLst>
                  <a:ext uri="{FF2B5EF4-FFF2-40B4-BE49-F238E27FC236}">
                    <a16:creationId xmlns:a16="http://schemas.microsoft.com/office/drawing/2014/main" id="{6041C956-62F6-4620-8644-1FBE561EF99E}"/>
                  </a:ext>
                </a:extLst>
              </p:cNvPr>
              <p:cNvPicPr>
                <a:picLocks noChangeAspect="1"/>
              </p:cNvPicPr>
              <p:nvPr/>
            </p:nvPicPr>
            <p:blipFill rotWithShape="1">
              <a:blip r:embed="rId4"/>
              <a:srcRect t="72489"/>
              <a:stretch/>
            </p:blipFill>
            <p:spPr>
              <a:xfrm>
                <a:off x="0" y="1609725"/>
                <a:ext cx="1644015" cy="962025"/>
              </a:xfrm>
              <a:prstGeom prst="rect">
                <a:avLst/>
              </a:prstGeom>
            </p:spPr>
          </p:pic>
        </p:grpSp>
        <p:pic>
          <p:nvPicPr>
            <p:cNvPr id="20" name="Picture 2" descr="Image result for blurred image FOR FAC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000" t="8804" r="35229" b="50000"/>
            <a:stretch/>
          </p:blipFill>
          <p:spPr bwMode="auto">
            <a:xfrm>
              <a:off x="6830598" y="1770190"/>
              <a:ext cx="764041" cy="1198640"/>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grpSp>
      <p:grpSp>
        <p:nvGrpSpPr>
          <p:cNvPr id="31" name="Group 30"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32"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28</a:t>
              </a:r>
            </a:p>
          </p:txBody>
        </p:sp>
        <p:sp>
          <p:nvSpPr>
            <p:cNvPr id="33"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4"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5" name="Group 34"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36"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7"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38"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39" name="Picture 12" descr="Image result for CNS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C:\Users\Kalvin\Documents\CNSC Project\March 21, 2019\CNSC IPDO Project\app\src\main\res\drawable\logo_start.pn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632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1138534" y="1052735"/>
            <a:ext cx="2537291" cy="3744417"/>
            <a:chOff x="1123840" y="339517"/>
            <a:chExt cx="3057693" cy="3911311"/>
          </a:xfrm>
        </p:grpSpPr>
        <p:pic>
          <p:nvPicPr>
            <p:cNvPr id="7" name="Picture 4" descr="C:\Users\Kalvin\Documents\Work Related\Screen Shot\61247585_1367738950017575_5974319351484907520_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57" b="37658"/>
            <a:stretch/>
          </p:blipFill>
          <p:spPr bwMode="auto">
            <a:xfrm>
              <a:off x="1123842" y="339517"/>
              <a:ext cx="3057691" cy="3883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CA9C53-B6B7-4833-9756-2B5630FAA0DA}"/>
                </a:ext>
              </a:extLst>
            </p:cNvPr>
            <p:cNvPicPr>
              <a:picLocks noChangeAspect="1"/>
            </p:cNvPicPr>
            <p:nvPr/>
          </p:nvPicPr>
          <p:blipFill rotWithShape="1">
            <a:blip r:embed="rId3" cstate="print"/>
            <a:srcRect t="86419" b="6062"/>
            <a:stretch/>
          </p:blipFill>
          <p:spPr bwMode="auto">
            <a:xfrm>
              <a:off x="1123840" y="3787839"/>
              <a:ext cx="3057693" cy="462989"/>
            </a:xfrm>
            <a:prstGeom prst="rect">
              <a:avLst/>
            </a:prstGeom>
            <a:noFill/>
            <a:ln>
              <a:noFill/>
            </a:ln>
          </p:spPr>
        </p:pic>
      </p:grpSp>
      <p:sp>
        <p:nvSpPr>
          <p:cNvPr id="9" name="Rectangle 8"/>
          <p:cNvSpPr/>
          <p:nvPr/>
        </p:nvSpPr>
        <p:spPr>
          <a:xfrm>
            <a:off x="3802205" y="532104"/>
            <a:ext cx="3642320" cy="5501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1400" dirty="0">
                <a:solidFill>
                  <a:schemeClr val="tx1"/>
                </a:solidFill>
                <a:latin typeface="Arial" panose="020B0604020202020204" pitchFamily="34" charset="0"/>
                <a:ea typeface="Arial" panose="020B0604020202020204" pitchFamily="34" charset="0"/>
                <a:cs typeface="Arial" panose="020B0604020202020204" pitchFamily="34" charset="0"/>
              </a:rPr>
              <a:t>After </a:t>
            </a:r>
            <a:r>
              <a:rPr lang="en-US" sz="1400" dirty="0" err="1">
                <a:solidFill>
                  <a:schemeClr val="tx1"/>
                </a:solidFill>
                <a:latin typeface="Arial" panose="020B0604020202020204" pitchFamily="34" charset="0"/>
                <a:ea typeface="Arial" panose="020B0604020202020204" pitchFamily="34" charset="0"/>
                <a:cs typeface="Arial" panose="020B0604020202020204" pitchFamily="34" charset="0"/>
              </a:rPr>
              <a:t>selfie</a:t>
            </a:r>
            <a:r>
              <a:rPr lang="en-US" sz="1400" dirty="0">
                <a:solidFill>
                  <a:schemeClr val="tx1"/>
                </a:solidFill>
                <a:latin typeface="Arial" panose="020B0604020202020204" pitchFamily="34" charset="0"/>
                <a:ea typeface="Arial" panose="020B0604020202020204" pitchFamily="34" charset="0"/>
                <a:cs typeface="Arial" panose="020B0604020202020204" pitchFamily="34" charset="0"/>
              </a:rPr>
              <a:t>, click </a:t>
            </a:r>
            <a:r>
              <a:rPr lang="en-US" sz="1400" b="1" dirty="0">
                <a:solidFill>
                  <a:schemeClr val="tx1"/>
                </a:solidFill>
                <a:latin typeface="Arial" panose="020B0604020202020204" pitchFamily="34" charset="0"/>
                <a:ea typeface="Arial" panose="020B0604020202020204" pitchFamily="34" charset="0"/>
                <a:cs typeface="Arial" panose="020B0604020202020204" pitchFamily="34" charset="0"/>
              </a:rPr>
              <a:t>UPLOAD</a:t>
            </a:r>
            <a:r>
              <a:rPr lang="en-US" sz="1400" dirty="0">
                <a:solidFill>
                  <a:schemeClr val="tx1"/>
                </a:solidFill>
                <a:latin typeface="Arial" panose="020B0604020202020204" pitchFamily="34" charset="0"/>
                <a:ea typeface="Arial" panose="020B0604020202020204" pitchFamily="34" charset="0"/>
                <a:cs typeface="Arial" panose="020B0604020202020204" pitchFamily="34" charset="0"/>
              </a:rPr>
              <a:t> to finally document your tree and you’re done.</a:t>
            </a: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en-PH" sz="1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5110967" y="2002439"/>
            <a:ext cx="3493482" cy="13586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1600" i="1" dirty="0">
                <a:solidFill>
                  <a:schemeClr val="tx1"/>
                </a:solidFill>
              </a:rPr>
              <a:t>Wait for the confirmation and your done.</a:t>
            </a:r>
          </a:p>
          <a:p>
            <a:pPr algn="just">
              <a:lnSpc>
                <a:spcPct val="115000"/>
              </a:lnSpc>
            </a:pPr>
            <a:endParaRPr lang="en-US" sz="1600" i="1" dirty="0">
              <a:solidFill>
                <a:schemeClr val="tx1"/>
              </a:solidFill>
            </a:endParaRPr>
          </a:p>
          <a:p>
            <a:pPr algn="just">
              <a:lnSpc>
                <a:spcPct val="115000"/>
              </a:lnSpc>
            </a:pPr>
            <a:r>
              <a:rPr lang="en-US" sz="1600" i="1" dirty="0">
                <a:solidFill>
                  <a:schemeClr val="tx1"/>
                </a:solidFill>
              </a:rPr>
              <a:t>Please answer the Survey Question after the confirmation.</a:t>
            </a:r>
          </a:p>
        </p:txBody>
      </p:sp>
      <p:sp>
        <p:nvSpPr>
          <p:cNvPr id="11" name="Rectangle 10">
            <a:extLst>
              <a:ext uri="{FF2B5EF4-FFF2-40B4-BE49-F238E27FC236}">
                <a16:creationId xmlns:a16="http://schemas.microsoft.com/office/drawing/2014/main" id="{9D6E3F5D-D7BD-4788-9713-797A197F24AA}"/>
              </a:ext>
            </a:extLst>
          </p:cNvPr>
          <p:cNvSpPr/>
          <p:nvPr/>
        </p:nvSpPr>
        <p:spPr>
          <a:xfrm>
            <a:off x="1156806" y="4334286"/>
            <a:ext cx="2448272" cy="4966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2" name="Straight Connector 11"/>
          <p:cNvCxnSpPr>
            <a:stCxn id="9" idx="2"/>
          </p:cNvCxnSpPr>
          <p:nvPr/>
        </p:nvCxnSpPr>
        <p:spPr>
          <a:xfrm flipH="1">
            <a:off x="3250856" y="1082272"/>
            <a:ext cx="2372509" cy="34932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3" descr="C:\Users\Kalvin\Pictures\Tree Bank Manual\2.jpg"/>
          <p:cNvPicPr>
            <a:picLocks noChangeAspect="1" noChangeArrowheads="1"/>
          </p:cNvPicPr>
          <p:nvPr/>
        </p:nvPicPr>
        <p:blipFill rotWithShape="1">
          <a:blip r:embed="rId4">
            <a:extLst>
              <a:ext uri="{28A0092B-C50C-407E-A947-70E740481C1C}">
                <a14:useLocalDpi xmlns:a14="http://schemas.microsoft.com/office/drawing/2010/main" val="0"/>
              </a:ext>
            </a:extLst>
          </a:blip>
          <a:srcRect t="32091" b="5404"/>
          <a:stretch/>
        </p:blipFill>
        <p:spPr bwMode="auto">
          <a:xfrm>
            <a:off x="4860032" y="3529518"/>
            <a:ext cx="2016223" cy="267873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endCxn id="13" idx="3"/>
          </p:cNvCxnSpPr>
          <p:nvPr/>
        </p:nvCxnSpPr>
        <p:spPr>
          <a:xfrm flipH="1">
            <a:off x="6876255" y="3376836"/>
            <a:ext cx="584130" cy="14920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16"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29</a:t>
              </a:r>
            </a:p>
          </p:txBody>
        </p:sp>
        <p:sp>
          <p:nvSpPr>
            <p:cNvPr id="17"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18"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19" name="Group 18"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20"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21"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22"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23" name="Picture 12" descr="Image result for CNS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Users\Kalvin\Documents\CNSC Project\March 21, 2019\CNSC IPDO Project\app\src\main\res\drawable\logo_start.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4749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DB41070-2C49-4050-958A-FA156FE322A0}"/>
              </a:ext>
            </a:extLst>
          </p:cNvPr>
          <p:cNvSpPr>
            <a:spLocks noGrp="1" noChangeArrowheads="1"/>
          </p:cNvSpPr>
          <p:nvPr>
            <p:ph type="title"/>
          </p:nvPr>
        </p:nvSpPr>
        <p:spPr>
          <a:xfrm>
            <a:off x="973204" y="816850"/>
            <a:ext cx="6923112" cy="4752716"/>
          </a:xfrm>
        </p:spPr>
        <p:txBody>
          <a:bodyPr/>
          <a:lstStyle/>
          <a:p>
            <a:pPr algn="ctr"/>
            <a:r>
              <a:rPr lang="en-US" altLang="en-US" dirty="0">
                <a:solidFill>
                  <a:schemeClr val="tx1">
                    <a:lumMod val="95000"/>
                    <a:lumOff val="5000"/>
                  </a:schemeClr>
                </a:solidFill>
              </a:rPr>
              <a:t>YOUR DONE!</a:t>
            </a:r>
          </a:p>
        </p:txBody>
      </p:sp>
      <p:grpSp>
        <p:nvGrpSpPr>
          <p:cNvPr id="29" name="Group 28" descr="date, website, page number">
            <a:extLst>
              <a:ext uri="{FF2B5EF4-FFF2-40B4-BE49-F238E27FC236}">
                <a16:creationId xmlns:a16="http://schemas.microsoft.com/office/drawing/2014/main" id="{9781F712-0867-4985-8589-27938C03919F}"/>
              </a:ext>
            </a:extLst>
          </p:cNvPr>
          <p:cNvGrpSpPr/>
          <p:nvPr/>
        </p:nvGrpSpPr>
        <p:grpSpPr>
          <a:xfrm>
            <a:off x="4648200" y="6552527"/>
            <a:ext cx="4153269" cy="228600"/>
            <a:chOff x="4648200" y="6552527"/>
            <a:chExt cx="4153269" cy="228600"/>
          </a:xfrm>
        </p:grpSpPr>
        <p:sp>
          <p:nvSpPr>
            <p:cNvPr id="34" name="Rectangle 18">
              <a:extLst>
                <a:ext uri="{FF2B5EF4-FFF2-40B4-BE49-F238E27FC236}">
                  <a16:creationId xmlns:a16="http://schemas.microsoft.com/office/drawing/2014/main" id="{88E1C357-7318-491C-8D49-DC28546210F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5" name="Rectangle 18">
              <a:extLst>
                <a:ext uri="{FF2B5EF4-FFF2-40B4-BE49-F238E27FC236}">
                  <a16:creationId xmlns:a16="http://schemas.microsoft.com/office/drawing/2014/main" id="{2EA6175A-9416-44C4-9849-B6B6906F6026}"/>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6" name="Rectangle 18">
              <a:extLst>
                <a:ext uri="{FF2B5EF4-FFF2-40B4-BE49-F238E27FC236}">
                  <a16:creationId xmlns:a16="http://schemas.microsoft.com/office/drawing/2014/main" id="{7FD53D6E-7372-49A3-8EEF-B2C886B8B34E}"/>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7" name="Group 36" descr="date, website, page number">
            <a:extLst>
              <a:ext uri="{FF2B5EF4-FFF2-40B4-BE49-F238E27FC236}">
                <a16:creationId xmlns:a16="http://schemas.microsoft.com/office/drawing/2014/main" id="{E9177E3C-4DEA-4CB4-B119-3A4AEB754329}"/>
              </a:ext>
            </a:extLst>
          </p:cNvPr>
          <p:cNvGrpSpPr/>
          <p:nvPr/>
        </p:nvGrpSpPr>
        <p:grpSpPr>
          <a:xfrm>
            <a:off x="4648200" y="6553200"/>
            <a:ext cx="4153269" cy="228600"/>
            <a:chOff x="4648200" y="6552527"/>
            <a:chExt cx="4153269" cy="228600"/>
          </a:xfrm>
        </p:grpSpPr>
        <p:sp>
          <p:nvSpPr>
            <p:cNvPr id="38" name="Rectangle 18">
              <a:extLst>
                <a:ext uri="{FF2B5EF4-FFF2-40B4-BE49-F238E27FC236}">
                  <a16:creationId xmlns:a16="http://schemas.microsoft.com/office/drawing/2014/main"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9" name="Rectangle 18">
              <a:extLst>
                <a:ext uri="{FF2B5EF4-FFF2-40B4-BE49-F238E27FC236}">
                  <a16:creationId xmlns:a16="http://schemas.microsoft.com/office/drawing/2014/main" id="{D0D55B09-209D-4069-8D66-11AA8AC8B73D}"/>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0" name="Rectangle 18">
              <a:extLst>
                <a:ext uri="{FF2B5EF4-FFF2-40B4-BE49-F238E27FC236}">
                  <a16:creationId xmlns:a16="http://schemas.microsoft.com/office/drawing/2014/main"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1" name="Group 40" descr="date, website, page number">
            <a:extLst>
              <a:ext uri="{FF2B5EF4-FFF2-40B4-BE49-F238E27FC236}">
                <a16:creationId xmlns:a16="http://schemas.microsoft.com/office/drawing/2014/main" id="{A9FC5696-E421-49E9-ABDD-E339CBA77362}"/>
              </a:ext>
            </a:extLst>
          </p:cNvPr>
          <p:cNvGrpSpPr/>
          <p:nvPr/>
        </p:nvGrpSpPr>
        <p:grpSpPr>
          <a:xfrm>
            <a:off x="4648200" y="6552527"/>
            <a:ext cx="4153269" cy="228600"/>
            <a:chOff x="4648200" y="6552527"/>
            <a:chExt cx="4153269" cy="228600"/>
          </a:xfrm>
        </p:grpSpPr>
        <p:sp>
          <p:nvSpPr>
            <p:cNvPr id="42" name="Rectangle 18">
              <a:extLst>
                <a:ext uri="{FF2B5EF4-FFF2-40B4-BE49-F238E27FC236}">
                  <a16:creationId xmlns:a16="http://schemas.microsoft.com/office/drawing/2014/main"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3" name="Rectangle 18">
              <a:extLst>
                <a:ext uri="{FF2B5EF4-FFF2-40B4-BE49-F238E27FC236}">
                  <a16:creationId xmlns:a16="http://schemas.microsoft.com/office/drawing/2014/main" id="{75C28A9B-289E-4091-9E00-37E3AECF2EF3}"/>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4" name="Rectangle 18">
              <a:extLst>
                <a:ext uri="{FF2B5EF4-FFF2-40B4-BE49-F238E27FC236}">
                  <a16:creationId xmlns:a16="http://schemas.microsoft.com/office/drawing/2014/main"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5" name="Group 44" descr="date, website, page number">
            <a:extLst>
              <a:ext uri="{FF2B5EF4-FFF2-40B4-BE49-F238E27FC236}">
                <a16:creationId xmlns:a16="http://schemas.microsoft.com/office/drawing/2014/main" id="{07A09D7D-B24A-42F2-BDDB-4AF6DCF8DCA8}"/>
              </a:ext>
            </a:extLst>
          </p:cNvPr>
          <p:cNvGrpSpPr/>
          <p:nvPr/>
        </p:nvGrpSpPr>
        <p:grpSpPr>
          <a:xfrm>
            <a:off x="3635896" y="6552526"/>
            <a:ext cx="5165573" cy="305473"/>
            <a:chOff x="4648200" y="6552527"/>
            <a:chExt cx="4153269" cy="228600"/>
          </a:xfrm>
        </p:grpSpPr>
        <p:sp>
          <p:nvSpPr>
            <p:cNvPr id="46"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7"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8"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9" name="Picture 12" descr="Image result for CNS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2370" y="6453336"/>
            <a:ext cx="381417" cy="362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Kalvin\Documents\CNSC Project\March 21, 2019\CNSC IPDO Project\app\src\main\res\drawable\logo_start.png">
            <a:extLst>
              <a:ext uri="{FF2B5EF4-FFF2-40B4-BE49-F238E27FC236}">
                <a16:creationId xmlns:a16="http://schemas.microsoft.com/office/drawing/2014/main" id="{E1F70F6F-E719-49A9-BCF4-D2630B370F87}"/>
              </a:ext>
            </a:extLst>
          </p:cNvPr>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08284" y="434691"/>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7792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DB41070-2C49-4050-958A-FA156FE322A0}"/>
              </a:ext>
            </a:extLst>
          </p:cNvPr>
          <p:cNvSpPr>
            <a:spLocks noGrp="1" noChangeArrowheads="1"/>
          </p:cNvSpPr>
          <p:nvPr>
            <p:ph type="title"/>
          </p:nvPr>
        </p:nvSpPr>
        <p:spPr>
          <a:xfrm>
            <a:off x="973204" y="816850"/>
            <a:ext cx="6923112" cy="4752716"/>
          </a:xfrm>
        </p:spPr>
        <p:txBody>
          <a:bodyPr/>
          <a:lstStyle/>
          <a:p>
            <a:pPr algn="ctr"/>
            <a:r>
              <a:rPr lang="en-US" altLang="en-US" sz="8800" dirty="0">
                <a:solidFill>
                  <a:schemeClr val="tx1">
                    <a:lumMod val="95000"/>
                    <a:lumOff val="5000"/>
                  </a:schemeClr>
                </a:solidFill>
              </a:rPr>
              <a:t>NOTES</a:t>
            </a:r>
            <a:br>
              <a:rPr lang="en-US" altLang="en-US" sz="8800" dirty="0">
                <a:solidFill>
                  <a:schemeClr val="tx1">
                    <a:lumMod val="95000"/>
                    <a:lumOff val="5000"/>
                  </a:schemeClr>
                </a:solidFill>
              </a:rPr>
            </a:br>
            <a:r>
              <a:rPr lang="en-US" altLang="en-US" sz="4800" dirty="0">
                <a:solidFill>
                  <a:schemeClr val="tx1">
                    <a:lumMod val="95000"/>
                    <a:lumOff val="5000"/>
                  </a:schemeClr>
                </a:solidFill>
              </a:rPr>
              <a:t>FOR MONITORING</a:t>
            </a:r>
            <a:endParaRPr lang="en-US" altLang="en-US" sz="8800" dirty="0">
              <a:solidFill>
                <a:schemeClr val="tx1">
                  <a:lumMod val="95000"/>
                  <a:lumOff val="5000"/>
                </a:schemeClr>
              </a:solidFill>
            </a:endParaRPr>
          </a:p>
        </p:txBody>
      </p:sp>
      <p:grpSp>
        <p:nvGrpSpPr>
          <p:cNvPr id="29" name="Group 28" descr="date, website, page number">
            <a:extLst>
              <a:ext uri="{FF2B5EF4-FFF2-40B4-BE49-F238E27FC236}">
                <a16:creationId xmlns:a16="http://schemas.microsoft.com/office/drawing/2014/main" id="{9781F712-0867-4985-8589-27938C03919F}"/>
              </a:ext>
            </a:extLst>
          </p:cNvPr>
          <p:cNvGrpSpPr/>
          <p:nvPr/>
        </p:nvGrpSpPr>
        <p:grpSpPr>
          <a:xfrm>
            <a:off x="4648200" y="6552527"/>
            <a:ext cx="4153269" cy="228600"/>
            <a:chOff x="4648200" y="6552527"/>
            <a:chExt cx="4153269" cy="228600"/>
          </a:xfrm>
        </p:grpSpPr>
        <p:sp>
          <p:nvSpPr>
            <p:cNvPr id="34" name="Rectangle 18">
              <a:extLst>
                <a:ext uri="{FF2B5EF4-FFF2-40B4-BE49-F238E27FC236}">
                  <a16:creationId xmlns:a16="http://schemas.microsoft.com/office/drawing/2014/main" id="{88E1C357-7318-491C-8D49-DC28546210F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5" name="Rectangle 18">
              <a:extLst>
                <a:ext uri="{FF2B5EF4-FFF2-40B4-BE49-F238E27FC236}">
                  <a16:creationId xmlns:a16="http://schemas.microsoft.com/office/drawing/2014/main" id="{2EA6175A-9416-44C4-9849-B6B6906F6026}"/>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6" name="Rectangle 18">
              <a:extLst>
                <a:ext uri="{FF2B5EF4-FFF2-40B4-BE49-F238E27FC236}">
                  <a16:creationId xmlns:a16="http://schemas.microsoft.com/office/drawing/2014/main" id="{7FD53D6E-7372-49A3-8EEF-B2C886B8B34E}"/>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7" name="Group 36" descr="date, website, page number">
            <a:extLst>
              <a:ext uri="{FF2B5EF4-FFF2-40B4-BE49-F238E27FC236}">
                <a16:creationId xmlns:a16="http://schemas.microsoft.com/office/drawing/2014/main" id="{E9177E3C-4DEA-4CB4-B119-3A4AEB754329}"/>
              </a:ext>
            </a:extLst>
          </p:cNvPr>
          <p:cNvGrpSpPr/>
          <p:nvPr/>
        </p:nvGrpSpPr>
        <p:grpSpPr>
          <a:xfrm>
            <a:off x="4648200" y="6553200"/>
            <a:ext cx="4153269" cy="228600"/>
            <a:chOff x="4648200" y="6552527"/>
            <a:chExt cx="4153269" cy="228600"/>
          </a:xfrm>
        </p:grpSpPr>
        <p:sp>
          <p:nvSpPr>
            <p:cNvPr id="38" name="Rectangle 18">
              <a:extLst>
                <a:ext uri="{FF2B5EF4-FFF2-40B4-BE49-F238E27FC236}">
                  <a16:creationId xmlns:a16="http://schemas.microsoft.com/office/drawing/2014/main"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9" name="Rectangle 18">
              <a:extLst>
                <a:ext uri="{FF2B5EF4-FFF2-40B4-BE49-F238E27FC236}">
                  <a16:creationId xmlns:a16="http://schemas.microsoft.com/office/drawing/2014/main" id="{D0D55B09-209D-4069-8D66-11AA8AC8B73D}"/>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0" name="Rectangle 18">
              <a:extLst>
                <a:ext uri="{FF2B5EF4-FFF2-40B4-BE49-F238E27FC236}">
                  <a16:creationId xmlns:a16="http://schemas.microsoft.com/office/drawing/2014/main"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1" name="Group 40" descr="date, website, page number">
            <a:extLst>
              <a:ext uri="{FF2B5EF4-FFF2-40B4-BE49-F238E27FC236}">
                <a16:creationId xmlns:a16="http://schemas.microsoft.com/office/drawing/2014/main" id="{A9FC5696-E421-49E9-ABDD-E339CBA77362}"/>
              </a:ext>
            </a:extLst>
          </p:cNvPr>
          <p:cNvGrpSpPr/>
          <p:nvPr/>
        </p:nvGrpSpPr>
        <p:grpSpPr>
          <a:xfrm>
            <a:off x="4648200" y="6552527"/>
            <a:ext cx="4153269" cy="228600"/>
            <a:chOff x="4648200" y="6552527"/>
            <a:chExt cx="4153269" cy="228600"/>
          </a:xfrm>
        </p:grpSpPr>
        <p:sp>
          <p:nvSpPr>
            <p:cNvPr id="42" name="Rectangle 18">
              <a:extLst>
                <a:ext uri="{FF2B5EF4-FFF2-40B4-BE49-F238E27FC236}">
                  <a16:creationId xmlns:a16="http://schemas.microsoft.com/office/drawing/2014/main"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3" name="Rectangle 18">
              <a:extLst>
                <a:ext uri="{FF2B5EF4-FFF2-40B4-BE49-F238E27FC236}">
                  <a16:creationId xmlns:a16="http://schemas.microsoft.com/office/drawing/2014/main" id="{75C28A9B-289E-4091-9E00-37E3AECF2EF3}"/>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4" name="Rectangle 18">
              <a:extLst>
                <a:ext uri="{FF2B5EF4-FFF2-40B4-BE49-F238E27FC236}">
                  <a16:creationId xmlns:a16="http://schemas.microsoft.com/office/drawing/2014/main"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5" name="Group 44" descr="date, website, page number">
            <a:extLst>
              <a:ext uri="{FF2B5EF4-FFF2-40B4-BE49-F238E27FC236}">
                <a16:creationId xmlns:a16="http://schemas.microsoft.com/office/drawing/2014/main" id="{07A09D7D-B24A-42F2-BDDB-4AF6DCF8DCA8}"/>
              </a:ext>
            </a:extLst>
          </p:cNvPr>
          <p:cNvGrpSpPr/>
          <p:nvPr/>
        </p:nvGrpSpPr>
        <p:grpSpPr>
          <a:xfrm>
            <a:off x="3635896" y="6552526"/>
            <a:ext cx="5165573" cy="305473"/>
            <a:chOff x="4648200" y="6552527"/>
            <a:chExt cx="4153269" cy="228600"/>
          </a:xfrm>
        </p:grpSpPr>
        <p:sp>
          <p:nvSpPr>
            <p:cNvPr id="46"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7"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8"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9" name="Picture 12" descr="Image result for CNS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2370" y="6453336"/>
            <a:ext cx="381417" cy="362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Kalvin\Documents\CNSC Project\March 21, 2019\CNSC IPDO Project\app\src\main\res\drawable\logo_start.png">
            <a:extLst>
              <a:ext uri="{FF2B5EF4-FFF2-40B4-BE49-F238E27FC236}">
                <a16:creationId xmlns:a16="http://schemas.microsoft.com/office/drawing/2014/main" id="{E1F70F6F-E719-49A9-BCF4-D2630B370F87}"/>
              </a:ext>
            </a:extLst>
          </p:cNvPr>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08284" y="434691"/>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136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27983" y="1124744"/>
            <a:ext cx="3132753" cy="13681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1000" dirty="0">
                <a:solidFill>
                  <a:schemeClr val="tx1"/>
                </a:solidFill>
                <a:latin typeface="Arial" panose="020B0604020202020204" pitchFamily="34" charset="0"/>
                <a:ea typeface="Arial" panose="020B0604020202020204" pitchFamily="34" charset="0"/>
                <a:cs typeface="Arial" panose="020B0604020202020204" pitchFamily="34" charset="0"/>
              </a:rPr>
              <a:t>Your tree is saved to the database and you can view it in the map.  (For easy locating the your trees, just go the Menu&gt; My Trees and another map will display just for only for your trees planted.)</a:t>
            </a:r>
          </a:p>
          <a:p>
            <a:pPr algn="just">
              <a:lnSpc>
                <a:spcPct val="115000"/>
              </a:lnSpc>
              <a:spcAft>
                <a:spcPts val="0"/>
              </a:spcAft>
            </a:pPr>
            <a:endParaRPr lang="en-US" sz="10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lgn="just">
              <a:lnSpc>
                <a:spcPct val="115000"/>
              </a:lnSpc>
              <a:spcAft>
                <a:spcPts val="0"/>
              </a:spcAft>
            </a:pPr>
            <a:r>
              <a:rPr lang="en-US" sz="1000" dirty="0">
                <a:solidFill>
                  <a:schemeClr val="tx1"/>
                </a:solidFill>
                <a:latin typeface="Arial" panose="020B0604020202020204" pitchFamily="34" charset="0"/>
                <a:ea typeface="Arial" panose="020B0604020202020204" pitchFamily="34" charset="0"/>
                <a:cs typeface="Arial" panose="020B0604020202020204" pitchFamily="34" charset="0"/>
              </a:rPr>
              <a:t>Just tap the coordinates/tree icon of the tree. </a:t>
            </a:r>
            <a:r>
              <a:rPr lang="en-US" sz="1000" dirty="0">
                <a:solidFill>
                  <a:schemeClr val="tx1"/>
                </a:solidFill>
                <a:latin typeface="Arial" panose="020B0604020202020204" pitchFamily="34" charset="0"/>
                <a:ea typeface="Calibri" panose="020F0502020204030204" pitchFamily="34" charset="0"/>
                <a:cs typeface="Arial" panose="020B0604020202020204" pitchFamily="34" charset="0"/>
              </a:rPr>
              <a:t>Then, Basic Information will appear in a box. </a:t>
            </a:r>
            <a:endParaRPr lang="en-PH" sz="1000" dirty="0">
              <a:solidFill>
                <a:schemeClr val="tx1"/>
              </a:solidFill>
              <a:latin typeface="Arial" panose="020B0604020202020204" pitchFamily="34" charset="0"/>
              <a:cs typeface="Arial" panose="020B0604020202020204" pitchFamily="34" charset="0"/>
            </a:endParaRPr>
          </a:p>
        </p:txBody>
      </p:sp>
      <p:pic>
        <p:nvPicPr>
          <p:cNvPr id="7" name="Picture 2" descr="C:\Users\Kalvin\Documents\Work Related\Screen Shot\61086926_885464198500655_386009046702673100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2984" y="1055050"/>
            <a:ext cx="2494960" cy="49899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D6E3F5D-D7BD-4788-9713-797A197F24AA}"/>
              </a:ext>
            </a:extLst>
          </p:cNvPr>
          <p:cNvSpPr/>
          <p:nvPr/>
        </p:nvSpPr>
        <p:spPr>
          <a:xfrm>
            <a:off x="1812324" y="2301586"/>
            <a:ext cx="2095128" cy="991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9" name="Straight Connector 8"/>
          <p:cNvCxnSpPr/>
          <p:nvPr/>
        </p:nvCxnSpPr>
        <p:spPr>
          <a:xfrm flipH="1">
            <a:off x="3923928" y="2564904"/>
            <a:ext cx="1512168" cy="1782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179134" y="2564904"/>
            <a:ext cx="2256962" cy="13681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810579" y="3844572"/>
            <a:ext cx="368555"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2" name="Picture 11" descr="C:\Users\Kalvin\Documents\CNSC Project\March 21, 2019\CNSC IPDO Project\app\src\main\res\drawable\logo_start.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17" name="Group 16"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18"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30</a:t>
              </a:r>
            </a:p>
          </p:txBody>
        </p:sp>
        <p:sp>
          <p:nvSpPr>
            <p:cNvPr id="19"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20"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21" name="Group 20"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22"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23"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24"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25" name="Picture 12" descr="Image result for CNS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9785" y="5241355"/>
            <a:ext cx="3068726" cy="276999"/>
          </a:xfrm>
          <a:prstGeom prst="rect">
            <a:avLst/>
          </a:prstGeom>
          <a:noFill/>
        </p:spPr>
        <p:txBody>
          <a:bodyPr wrap="square" rtlCol="0">
            <a:spAutoFit/>
          </a:bodyPr>
          <a:lstStyle/>
          <a:p>
            <a:r>
              <a:rPr lang="en-PH" sz="1200" i="1" dirty="0"/>
              <a:t>*the tree may have its nickname.</a:t>
            </a:r>
          </a:p>
        </p:txBody>
      </p:sp>
    </p:spTree>
    <p:extLst>
      <p:ext uri="{BB962C8B-B14F-4D97-AF65-F5344CB8AC3E}">
        <p14:creationId xmlns:p14="http://schemas.microsoft.com/office/powerpoint/2010/main" val="8068328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out)">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DB41070-2C49-4050-958A-FA156FE322A0}"/>
              </a:ext>
            </a:extLst>
          </p:cNvPr>
          <p:cNvSpPr>
            <a:spLocks noGrp="1" noChangeArrowheads="1"/>
          </p:cNvSpPr>
          <p:nvPr>
            <p:ph type="title"/>
          </p:nvPr>
        </p:nvSpPr>
        <p:spPr>
          <a:xfrm>
            <a:off x="973204" y="816850"/>
            <a:ext cx="6923112" cy="4752716"/>
          </a:xfrm>
        </p:spPr>
        <p:txBody>
          <a:bodyPr/>
          <a:lstStyle/>
          <a:p>
            <a:pPr algn="ctr"/>
            <a:r>
              <a:rPr lang="en-US" altLang="en-US" dirty="0">
                <a:solidFill>
                  <a:schemeClr val="tx1">
                    <a:lumMod val="95000"/>
                    <a:lumOff val="5000"/>
                  </a:schemeClr>
                </a:solidFill>
              </a:rPr>
              <a:t>PLEASE FOLLOW </a:t>
            </a:r>
            <a:br>
              <a:rPr lang="en-US" altLang="en-US" dirty="0">
                <a:solidFill>
                  <a:schemeClr val="tx1">
                    <a:lumMod val="95000"/>
                    <a:lumOff val="5000"/>
                  </a:schemeClr>
                </a:solidFill>
              </a:rPr>
            </a:br>
            <a:r>
              <a:rPr lang="en-US" altLang="en-US" dirty="0">
                <a:solidFill>
                  <a:schemeClr val="tx1">
                    <a:lumMod val="95000"/>
                    <a:lumOff val="5000"/>
                  </a:schemeClr>
                </a:solidFill>
              </a:rPr>
              <a:t>STEPS 1-3 for planting</a:t>
            </a:r>
          </a:p>
        </p:txBody>
      </p:sp>
      <p:grpSp>
        <p:nvGrpSpPr>
          <p:cNvPr id="29" name="Group 28" descr="date, website, page number">
            <a:extLst>
              <a:ext uri="{FF2B5EF4-FFF2-40B4-BE49-F238E27FC236}">
                <a16:creationId xmlns:a16="http://schemas.microsoft.com/office/drawing/2014/main" id="{9781F712-0867-4985-8589-27938C03919F}"/>
              </a:ext>
            </a:extLst>
          </p:cNvPr>
          <p:cNvGrpSpPr/>
          <p:nvPr/>
        </p:nvGrpSpPr>
        <p:grpSpPr>
          <a:xfrm>
            <a:off x="4648200" y="6552527"/>
            <a:ext cx="4153269" cy="228600"/>
            <a:chOff x="4648200" y="6552527"/>
            <a:chExt cx="4153269" cy="228600"/>
          </a:xfrm>
        </p:grpSpPr>
        <p:sp>
          <p:nvSpPr>
            <p:cNvPr id="34" name="Rectangle 18">
              <a:extLst>
                <a:ext uri="{FF2B5EF4-FFF2-40B4-BE49-F238E27FC236}">
                  <a16:creationId xmlns:a16="http://schemas.microsoft.com/office/drawing/2014/main" id="{88E1C357-7318-491C-8D49-DC28546210F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5" name="Rectangle 18">
              <a:extLst>
                <a:ext uri="{FF2B5EF4-FFF2-40B4-BE49-F238E27FC236}">
                  <a16:creationId xmlns:a16="http://schemas.microsoft.com/office/drawing/2014/main" id="{2EA6175A-9416-44C4-9849-B6B6906F6026}"/>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6" name="Rectangle 18">
              <a:extLst>
                <a:ext uri="{FF2B5EF4-FFF2-40B4-BE49-F238E27FC236}">
                  <a16:creationId xmlns:a16="http://schemas.microsoft.com/office/drawing/2014/main" id="{7FD53D6E-7372-49A3-8EEF-B2C886B8B34E}"/>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7" name="Group 36" descr="date, website, page number">
            <a:extLst>
              <a:ext uri="{FF2B5EF4-FFF2-40B4-BE49-F238E27FC236}">
                <a16:creationId xmlns:a16="http://schemas.microsoft.com/office/drawing/2014/main" id="{E9177E3C-4DEA-4CB4-B119-3A4AEB754329}"/>
              </a:ext>
            </a:extLst>
          </p:cNvPr>
          <p:cNvGrpSpPr/>
          <p:nvPr/>
        </p:nvGrpSpPr>
        <p:grpSpPr>
          <a:xfrm>
            <a:off x="4648200" y="6553200"/>
            <a:ext cx="4153269" cy="228600"/>
            <a:chOff x="4648200" y="6552527"/>
            <a:chExt cx="4153269" cy="228600"/>
          </a:xfrm>
        </p:grpSpPr>
        <p:sp>
          <p:nvSpPr>
            <p:cNvPr id="38" name="Rectangle 18">
              <a:extLst>
                <a:ext uri="{FF2B5EF4-FFF2-40B4-BE49-F238E27FC236}">
                  <a16:creationId xmlns:a16="http://schemas.microsoft.com/office/drawing/2014/main"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9" name="Rectangle 18">
              <a:extLst>
                <a:ext uri="{FF2B5EF4-FFF2-40B4-BE49-F238E27FC236}">
                  <a16:creationId xmlns:a16="http://schemas.microsoft.com/office/drawing/2014/main" id="{D0D55B09-209D-4069-8D66-11AA8AC8B73D}"/>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0" name="Rectangle 18">
              <a:extLst>
                <a:ext uri="{FF2B5EF4-FFF2-40B4-BE49-F238E27FC236}">
                  <a16:creationId xmlns:a16="http://schemas.microsoft.com/office/drawing/2014/main"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1" name="Group 40" descr="date, website, page number">
            <a:extLst>
              <a:ext uri="{FF2B5EF4-FFF2-40B4-BE49-F238E27FC236}">
                <a16:creationId xmlns:a16="http://schemas.microsoft.com/office/drawing/2014/main" id="{A9FC5696-E421-49E9-ABDD-E339CBA77362}"/>
              </a:ext>
            </a:extLst>
          </p:cNvPr>
          <p:cNvGrpSpPr/>
          <p:nvPr/>
        </p:nvGrpSpPr>
        <p:grpSpPr>
          <a:xfrm>
            <a:off x="4648200" y="6552527"/>
            <a:ext cx="4153269" cy="228600"/>
            <a:chOff x="4648200" y="6552527"/>
            <a:chExt cx="4153269" cy="228600"/>
          </a:xfrm>
        </p:grpSpPr>
        <p:sp>
          <p:nvSpPr>
            <p:cNvPr id="42" name="Rectangle 18">
              <a:extLst>
                <a:ext uri="{FF2B5EF4-FFF2-40B4-BE49-F238E27FC236}">
                  <a16:creationId xmlns:a16="http://schemas.microsoft.com/office/drawing/2014/main"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3" name="Rectangle 18">
              <a:extLst>
                <a:ext uri="{FF2B5EF4-FFF2-40B4-BE49-F238E27FC236}">
                  <a16:creationId xmlns:a16="http://schemas.microsoft.com/office/drawing/2014/main" id="{75C28A9B-289E-4091-9E00-37E3AECF2EF3}"/>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4" name="Rectangle 18">
              <a:extLst>
                <a:ext uri="{FF2B5EF4-FFF2-40B4-BE49-F238E27FC236}">
                  <a16:creationId xmlns:a16="http://schemas.microsoft.com/office/drawing/2014/main"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5" name="Group 44" descr="date, website, page number">
            <a:extLst>
              <a:ext uri="{FF2B5EF4-FFF2-40B4-BE49-F238E27FC236}">
                <a16:creationId xmlns:a16="http://schemas.microsoft.com/office/drawing/2014/main" id="{07A09D7D-B24A-42F2-BDDB-4AF6DCF8DCA8}"/>
              </a:ext>
            </a:extLst>
          </p:cNvPr>
          <p:cNvGrpSpPr/>
          <p:nvPr/>
        </p:nvGrpSpPr>
        <p:grpSpPr>
          <a:xfrm>
            <a:off x="3635896" y="6552526"/>
            <a:ext cx="5165573" cy="305473"/>
            <a:chOff x="4648200" y="6552527"/>
            <a:chExt cx="4153269" cy="228600"/>
          </a:xfrm>
        </p:grpSpPr>
        <p:sp>
          <p:nvSpPr>
            <p:cNvPr id="46"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7"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8"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9" name="Picture 12" descr="Image result for CNS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2370" y="6453336"/>
            <a:ext cx="381417" cy="362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Kalvin\Documents\CNSC Project\March 21, 2019\CNSC IPDO Project\app\src\main\res\drawable\logo_start.png">
            <a:extLst>
              <a:ext uri="{FF2B5EF4-FFF2-40B4-BE49-F238E27FC236}">
                <a16:creationId xmlns:a16="http://schemas.microsoft.com/office/drawing/2014/main" id="{E1F70F6F-E719-49A9-BCF4-D2630B370F87}"/>
              </a:ext>
            </a:extLst>
          </p:cNvPr>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08284" y="434691"/>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41177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99049" y="1963525"/>
            <a:ext cx="2044251" cy="74859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endParaRPr lang="en-PH" sz="1000" dirty="0">
              <a:latin typeface="+mj-lt"/>
            </a:endParaRPr>
          </a:p>
        </p:txBody>
      </p:sp>
      <p:sp>
        <p:nvSpPr>
          <p:cNvPr id="7" name="Rectangle 6"/>
          <p:cNvSpPr/>
          <p:nvPr/>
        </p:nvSpPr>
        <p:spPr>
          <a:xfrm>
            <a:off x="1499049" y="1378496"/>
            <a:ext cx="2044251" cy="51998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endParaRPr lang="en-PH" sz="1000" dirty="0">
              <a:latin typeface="+mj-lt"/>
            </a:endParaRPr>
          </a:p>
        </p:txBody>
      </p:sp>
      <p:sp>
        <p:nvSpPr>
          <p:cNvPr id="8" name="Rectangle 7"/>
          <p:cNvSpPr/>
          <p:nvPr/>
        </p:nvSpPr>
        <p:spPr>
          <a:xfrm>
            <a:off x="1572984" y="1454696"/>
            <a:ext cx="1883231" cy="430374"/>
          </a:xfrm>
          <a:prstGeom prst="rect">
            <a:avLst/>
          </a:prstGeom>
        </p:spPr>
        <p:txBody>
          <a:bodyPr wrap="square">
            <a:spAutoFit/>
          </a:bodyPr>
          <a:lstStyle/>
          <a:p>
            <a:pPr algn="just">
              <a:lnSpc>
                <a:spcPct val="115000"/>
              </a:lnSpc>
              <a:spcAft>
                <a:spcPts val="0"/>
              </a:spcAft>
            </a:pPr>
            <a:r>
              <a:rPr lang="en-US" sz="1000" dirty="0">
                <a:ea typeface="Arial" panose="020B0604020202020204" pitchFamily="34" charset="0"/>
                <a:cs typeface="Arial" panose="020B0604020202020204" pitchFamily="34" charset="0"/>
              </a:rPr>
              <a:t>To view the</a:t>
            </a:r>
            <a:r>
              <a:rPr lang="en-US" sz="1000" b="1" dirty="0">
                <a:ea typeface="Arial" panose="020B0604020202020204" pitchFamily="34" charset="0"/>
                <a:cs typeface="Arial" panose="020B0604020202020204" pitchFamily="34" charset="0"/>
              </a:rPr>
              <a:t> Photo, </a:t>
            </a:r>
            <a:r>
              <a:rPr lang="en-US" sz="1000" dirty="0">
                <a:ea typeface="Arial" panose="020B0604020202020204" pitchFamily="34" charset="0"/>
                <a:cs typeface="Arial" panose="020B0604020202020204" pitchFamily="34" charset="0"/>
              </a:rPr>
              <a:t>just tap the </a:t>
            </a:r>
            <a:r>
              <a:rPr lang="en-US" sz="1000" b="1" dirty="0">
                <a:ea typeface="Arial" panose="020B0604020202020204" pitchFamily="34" charset="0"/>
                <a:cs typeface="Arial" panose="020B0604020202020204" pitchFamily="34" charset="0"/>
              </a:rPr>
              <a:t>Information Box.</a:t>
            </a:r>
            <a:endParaRPr lang="en-PH" sz="1000" dirty="0">
              <a:ea typeface="Calibri" panose="020F0502020204030204" pitchFamily="34" charset="0"/>
              <a:cs typeface="Arial" panose="020B0604020202020204" pitchFamily="34" charset="0"/>
            </a:endParaRPr>
          </a:p>
        </p:txBody>
      </p:sp>
      <p:sp>
        <p:nvSpPr>
          <p:cNvPr id="9" name="Rectangle 8"/>
          <p:cNvSpPr/>
          <p:nvPr/>
        </p:nvSpPr>
        <p:spPr>
          <a:xfrm>
            <a:off x="1588398" y="1949877"/>
            <a:ext cx="1954902" cy="608180"/>
          </a:xfrm>
          <a:prstGeom prst="rect">
            <a:avLst/>
          </a:prstGeom>
        </p:spPr>
        <p:txBody>
          <a:bodyPr wrap="square">
            <a:spAutoFit/>
          </a:bodyPr>
          <a:lstStyle/>
          <a:p>
            <a:pPr algn="just">
              <a:lnSpc>
                <a:spcPct val="115000"/>
              </a:lnSpc>
              <a:spcAft>
                <a:spcPts val="0"/>
              </a:spcAft>
            </a:pPr>
            <a:r>
              <a:rPr lang="en-US" sz="1000" dirty="0">
                <a:ea typeface="Arial" panose="020B0604020202020204" pitchFamily="34" charset="0"/>
                <a:cs typeface="Arial" panose="020B0604020202020204" pitchFamily="34" charset="0"/>
              </a:rPr>
              <a:t>It will display the documented </a:t>
            </a:r>
            <a:r>
              <a:rPr lang="en-US" sz="1000" b="1" dirty="0">
                <a:ea typeface="Arial" panose="020B0604020202020204" pitchFamily="34" charset="0"/>
                <a:cs typeface="Arial" panose="020B0604020202020204" pitchFamily="34" charset="0"/>
              </a:rPr>
              <a:t>file, </a:t>
            </a:r>
            <a:r>
              <a:rPr lang="en-US" sz="1000" b="1" dirty="0" err="1">
                <a:ea typeface="Arial" panose="020B0604020202020204" pitchFamily="34" charset="0"/>
                <a:cs typeface="Arial" panose="020B0604020202020204" pitchFamily="34" charset="0"/>
              </a:rPr>
              <a:t>selfie</a:t>
            </a:r>
            <a:r>
              <a:rPr lang="en-US" sz="1000" b="1" dirty="0">
                <a:ea typeface="Arial" panose="020B0604020202020204" pitchFamily="34" charset="0"/>
                <a:cs typeface="Arial" panose="020B0604020202020204" pitchFamily="34" charset="0"/>
              </a:rPr>
              <a:t> and the full information </a:t>
            </a:r>
            <a:r>
              <a:rPr lang="en-US" sz="1000" dirty="0">
                <a:ea typeface="Arial" panose="020B0604020202020204" pitchFamily="34" charset="0"/>
                <a:cs typeface="Arial" panose="020B0604020202020204" pitchFamily="34" charset="0"/>
              </a:rPr>
              <a:t>of the tree. </a:t>
            </a:r>
            <a:endParaRPr lang="en-PH" sz="1000" dirty="0">
              <a:cs typeface="Arial" panose="020B0604020202020204" pitchFamily="34" charset="0"/>
            </a:endParaRPr>
          </a:p>
        </p:txBody>
      </p:sp>
      <p:pic>
        <p:nvPicPr>
          <p:cNvPr id="10" name="Picture 2" descr="C:\Users\Kalvin\Documents\Work Related\Screen Shot\61086926_885464198500655_3860090467026731008_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854"/>
          <a:stretch/>
        </p:blipFill>
        <p:spPr bwMode="auto">
          <a:xfrm>
            <a:off x="1676400" y="2750096"/>
            <a:ext cx="1676400" cy="312302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a:grpSpLocks noChangeAspect="1"/>
          </p:cNvGrpSpPr>
          <p:nvPr/>
        </p:nvGrpSpPr>
        <p:grpSpPr>
          <a:xfrm>
            <a:off x="4368351" y="836712"/>
            <a:ext cx="2438400" cy="4876800"/>
            <a:chOff x="4834049" y="633090"/>
            <a:chExt cx="2875728" cy="5751455"/>
          </a:xfrm>
        </p:grpSpPr>
        <p:pic>
          <p:nvPicPr>
            <p:cNvPr id="12" name="Picture 4" descr="C:\Users\Kalvin\Documents\Work Related\Screen Shot\61336199_476413133095138_47364908789216051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4049" y="633090"/>
              <a:ext cx="2875728" cy="575145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45.png">
              <a:extLst>
                <a:ext uri="{FF2B5EF4-FFF2-40B4-BE49-F238E27FC236}">
                  <a16:creationId xmlns:a16="http://schemas.microsoft.com/office/drawing/2014/main" id="{8A8431CD-CB85-45F6-B92C-2FD0C7E787D0}"/>
                </a:ext>
              </a:extLst>
            </p:cNvPr>
            <p:cNvPicPr/>
            <p:nvPr/>
          </p:nvPicPr>
          <p:blipFill rotWithShape="1">
            <a:blip r:embed="rId4"/>
            <a:srcRect l="11843" t="24498" r="10825" b="48206"/>
            <a:stretch/>
          </p:blipFill>
          <p:spPr>
            <a:xfrm>
              <a:off x="5081977" y="2026088"/>
              <a:ext cx="2389568" cy="1452122"/>
            </a:xfrm>
            <a:prstGeom prst="rect">
              <a:avLst/>
            </a:prstGeom>
            <a:ln/>
          </p:spPr>
        </p:pic>
        <p:pic>
          <p:nvPicPr>
            <p:cNvPr id="14" name="Picture 2" descr="Image result for blurred image FOR FAC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8804" r="35229" b="50000"/>
            <a:stretch/>
          </p:blipFill>
          <p:spPr bwMode="auto">
            <a:xfrm>
              <a:off x="6820337" y="2486328"/>
              <a:ext cx="103964" cy="185262"/>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grpSp>
      <p:sp>
        <p:nvSpPr>
          <p:cNvPr id="15" name="Rectangle 14">
            <a:extLst>
              <a:ext uri="{FF2B5EF4-FFF2-40B4-BE49-F238E27FC236}">
                <a16:creationId xmlns:a16="http://schemas.microsoft.com/office/drawing/2014/main" id="{9D6E3F5D-D7BD-4788-9713-797A197F24AA}"/>
              </a:ext>
            </a:extLst>
          </p:cNvPr>
          <p:cNvSpPr/>
          <p:nvPr/>
        </p:nvSpPr>
        <p:spPr>
          <a:xfrm>
            <a:off x="1915774" y="3588296"/>
            <a:ext cx="1259675"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6" name="Straight Connector 15">
            <a:extLst>
              <a:ext uri="{FF2B5EF4-FFF2-40B4-BE49-F238E27FC236}">
                <a16:creationId xmlns:a16="http://schemas.microsoft.com/office/drawing/2014/main" id="{6F993BA5-417D-4409-BE22-EB934BD822F5}"/>
              </a:ext>
            </a:extLst>
          </p:cNvPr>
          <p:cNvCxnSpPr>
            <a:cxnSpLocks/>
          </p:cNvCxnSpPr>
          <p:nvPr/>
        </p:nvCxnSpPr>
        <p:spPr>
          <a:xfrm flipH="1" flipV="1">
            <a:off x="1301750" y="1638489"/>
            <a:ext cx="222250" cy="1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F993BA5-417D-4409-BE22-EB934BD822F5}"/>
              </a:ext>
            </a:extLst>
          </p:cNvPr>
          <p:cNvCxnSpPr>
            <a:cxnSpLocks/>
          </p:cNvCxnSpPr>
          <p:nvPr/>
        </p:nvCxnSpPr>
        <p:spPr>
          <a:xfrm>
            <a:off x="1301750" y="1638489"/>
            <a:ext cx="0" cy="23756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993BA5-417D-4409-BE22-EB934BD822F5}"/>
              </a:ext>
            </a:extLst>
          </p:cNvPr>
          <p:cNvCxnSpPr>
            <a:cxnSpLocks/>
          </p:cNvCxnSpPr>
          <p:nvPr/>
        </p:nvCxnSpPr>
        <p:spPr>
          <a:xfrm flipH="1">
            <a:off x="1301750" y="4014102"/>
            <a:ext cx="614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175449" y="3203280"/>
            <a:ext cx="1612575" cy="6136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43300" y="2264102"/>
            <a:ext cx="767901" cy="875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0" descr="C:\Users\Kalvin\Documents\CNSC Project\March 21, 2019\CNSC IPDO Project\app\src\main\res\drawable\logo_start.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24" name="Group 23"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25"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31</a:t>
              </a:r>
            </a:p>
          </p:txBody>
        </p:sp>
        <p:sp>
          <p:nvSpPr>
            <p:cNvPr id="26"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27"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28" name="Group 27"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29"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0"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31"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32" name="Picture 12" descr="Image result for CNS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76256" y="2636912"/>
            <a:ext cx="1501053" cy="1569660"/>
          </a:xfrm>
          <a:prstGeom prst="rect">
            <a:avLst/>
          </a:prstGeom>
          <a:noFill/>
        </p:spPr>
        <p:txBody>
          <a:bodyPr wrap="square" rtlCol="0">
            <a:spAutoFit/>
          </a:bodyPr>
          <a:lstStyle/>
          <a:p>
            <a:r>
              <a:rPr lang="en-PH" sz="1200" i="1" dirty="0"/>
              <a:t>*include occupation of the planter. Student/s should include course, year level. </a:t>
            </a:r>
          </a:p>
          <a:p>
            <a:endParaRPr lang="en-PH" sz="1200" i="1" dirty="0"/>
          </a:p>
          <a:p>
            <a:r>
              <a:rPr lang="en-PH" sz="1200" i="1" dirty="0"/>
              <a:t>Planter profile must be updatable.</a:t>
            </a:r>
          </a:p>
        </p:txBody>
      </p:sp>
    </p:spTree>
    <p:extLst>
      <p:ext uri="{BB962C8B-B14F-4D97-AF65-F5344CB8AC3E}">
        <p14:creationId xmlns:p14="http://schemas.microsoft.com/office/powerpoint/2010/main" val="37440547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272620" y="1240739"/>
            <a:ext cx="3251708" cy="139617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endParaRPr lang="en-PH" sz="1000" dirty="0">
              <a:latin typeface="+mj-lt"/>
            </a:endParaRPr>
          </a:p>
        </p:txBody>
      </p:sp>
      <p:sp>
        <p:nvSpPr>
          <p:cNvPr id="6" name="Rectangle 5"/>
          <p:cNvSpPr/>
          <p:nvPr/>
        </p:nvSpPr>
        <p:spPr>
          <a:xfrm>
            <a:off x="1259632" y="511094"/>
            <a:ext cx="2964071" cy="276999"/>
          </a:xfrm>
          <a:prstGeom prst="rect">
            <a:avLst/>
          </a:prstGeom>
        </p:spPr>
        <p:txBody>
          <a:bodyPr wrap="square">
            <a:spAutoFit/>
          </a:bodyPr>
          <a:lstStyle/>
          <a:p>
            <a:pPr marL="127000" indent="0">
              <a:buFont typeface="Garamond" pitchFamily="18" charset="0"/>
              <a:buNone/>
            </a:pPr>
            <a:r>
              <a:rPr lang="en-US" sz="1200" b="1" dirty="0"/>
              <a:t>MONITOR/ NOTIFICATION</a:t>
            </a:r>
            <a:endParaRPr lang="en-US" sz="1200" dirty="0"/>
          </a:p>
        </p:txBody>
      </p:sp>
      <p:grpSp>
        <p:nvGrpSpPr>
          <p:cNvPr id="13" name="Group 12"/>
          <p:cNvGrpSpPr/>
          <p:nvPr/>
        </p:nvGrpSpPr>
        <p:grpSpPr>
          <a:xfrm>
            <a:off x="1475656" y="1052735"/>
            <a:ext cx="2307282" cy="5112569"/>
            <a:chOff x="1412318" y="1793922"/>
            <a:chExt cx="3056896" cy="6113792"/>
          </a:xfrm>
        </p:grpSpPr>
        <p:grpSp>
          <p:nvGrpSpPr>
            <p:cNvPr id="14" name="Group 13"/>
            <p:cNvGrpSpPr/>
            <p:nvPr/>
          </p:nvGrpSpPr>
          <p:grpSpPr>
            <a:xfrm>
              <a:off x="1412318" y="1793922"/>
              <a:ext cx="3056896" cy="6113792"/>
              <a:chOff x="1412318" y="1793922"/>
              <a:chExt cx="3056896" cy="6113792"/>
            </a:xfrm>
          </p:grpSpPr>
          <p:grpSp>
            <p:nvGrpSpPr>
              <p:cNvPr id="16" name="Group 15"/>
              <p:cNvGrpSpPr/>
              <p:nvPr/>
            </p:nvGrpSpPr>
            <p:grpSpPr>
              <a:xfrm>
                <a:off x="1412318" y="1793922"/>
                <a:ext cx="3056896" cy="6113792"/>
                <a:chOff x="1314155" y="1406684"/>
                <a:chExt cx="3056896" cy="6113792"/>
              </a:xfrm>
            </p:grpSpPr>
            <p:grpSp>
              <p:nvGrpSpPr>
                <p:cNvPr id="18" name="Group 17"/>
                <p:cNvGrpSpPr/>
                <p:nvPr/>
              </p:nvGrpSpPr>
              <p:grpSpPr>
                <a:xfrm>
                  <a:off x="1314155" y="1406684"/>
                  <a:ext cx="3056896" cy="6113792"/>
                  <a:chOff x="1314155" y="1406684"/>
                  <a:chExt cx="3056896" cy="6113792"/>
                </a:xfrm>
              </p:grpSpPr>
              <p:pic>
                <p:nvPicPr>
                  <p:cNvPr id="20" name="Picture 5" descr="57154824_1482349038603006_7298571224697798656_n"/>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314155" y="1406684"/>
                    <a:ext cx="3056896" cy="611379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1447799" y="2285999"/>
                    <a:ext cx="2392151" cy="3116265"/>
                  </a:xfrm>
                  <a:prstGeom prst="roundRect">
                    <a:avLst>
                      <a:gd name="adj" fmla="val 65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Rounded Rectangle 21"/>
                  <p:cNvSpPr/>
                  <p:nvPr/>
                </p:nvSpPr>
                <p:spPr>
                  <a:xfrm>
                    <a:off x="1447800" y="2362200"/>
                    <a:ext cx="2392151" cy="1517762"/>
                  </a:xfrm>
                  <a:prstGeom prst="roundRect">
                    <a:avLst>
                      <a:gd name="adj" fmla="val 6585"/>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pic>
              <p:nvPicPr>
                <p:cNvPr id="19" name="Picture 5" descr="57154824_1482349038603006_7298571224697798656_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675" b="64407"/>
                <a:stretch/>
              </p:blipFill>
              <p:spPr bwMode="auto">
                <a:xfrm>
                  <a:off x="1431120" y="5180599"/>
                  <a:ext cx="2923250" cy="170605"/>
                </a:xfrm>
                <a:prstGeom prst="rect">
                  <a:avLst/>
                </a:prstGeom>
                <a:noFill/>
                <a:ln>
                  <a:noFill/>
                </a:ln>
                <a:effectLst/>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1728632" y="2140035"/>
                <a:ext cx="1687143" cy="216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100" b="1" dirty="0">
                    <a:solidFill>
                      <a:schemeClr val="bg1"/>
                    </a:solidFill>
                    <a:latin typeface="Lucida Sans" pitchFamily="34" charset="0"/>
                    <a:ea typeface="Arial Unicode MS" pitchFamily="34" charset="-128"/>
                    <a:cs typeface="Calibri Light" pitchFamily="34" charset="0"/>
                  </a:rPr>
                  <a:t>LF Tree Bank</a:t>
                </a:r>
              </a:p>
            </p:txBody>
          </p:sp>
        </p:grpSp>
        <p:sp>
          <p:nvSpPr>
            <p:cNvPr id="15" name="TextBox 14"/>
            <p:cNvSpPr txBox="1"/>
            <p:nvPr/>
          </p:nvSpPr>
          <p:spPr>
            <a:xfrm>
              <a:off x="1655437" y="2907930"/>
              <a:ext cx="2299356" cy="1323438"/>
            </a:xfrm>
            <a:prstGeom prst="rect">
              <a:avLst/>
            </a:prstGeom>
            <a:noFill/>
            <a:ln>
              <a:noFill/>
            </a:ln>
          </p:spPr>
          <p:txBody>
            <a:bodyPr wrap="square" rtlCol="0">
              <a:spAutoFit/>
            </a:bodyPr>
            <a:lstStyle/>
            <a:p>
              <a:r>
                <a:rPr lang="en-PH" sz="1000" dirty="0">
                  <a:solidFill>
                    <a:schemeClr val="bg1">
                      <a:lumMod val="65000"/>
                      <a:lumOff val="35000"/>
                    </a:schemeClr>
                  </a:solidFill>
                  <a:latin typeface="Calibri Light" pitchFamily="34" charset="0"/>
                  <a:cs typeface="Calibri Light" pitchFamily="34" charset="0"/>
                </a:rPr>
                <a:t>Its been three months Juan Dela Cruz since you’ve planted your Mango Tree in Dulong-Bayan Ilaod, Daet, Camarines Norte (14.232411 N, 122.9550 E). Now is the time to visit and have some update. Please do some checks and maintenance to your tree. Don’t forget to document it using our app. Thank you! </a:t>
              </a:r>
            </a:p>
          </p:txBody>
        </p:sp>
      </p:grpSp>
      <p:sp>
        <p:nvSpPr>
          <p:cNvPr id="23" name="Rectangle 22"/>
          <p:cNvSpPr/>
          <p:nvPr/>
        </p:nvSpPr>
        <p:spPr>
          <a:xfrm>
            <a:off x="4419599" y="1323345"/>
            <a:ext cx="2888705" cy="1169551"/>
          </a:xfrm>
          <a:prstGeom prst="rect">
            <a:avLst/>
          </a:prstGeom>
        </p:spPr>
        <p:txBody>
          <a:bodyPr wrap="square">
            <a:spAutoFit/>
          </a:bodyPr>
          <a:lstStyle/>
          <a:p>
            <a:pPr algn="just"/>
            <a:r>
              <a:rPr lang="en-US" sz="1000" dirty="0">
                <a:cs typeface="Arial" panose="020B0604020202020204" pitchFamily="34" charset="0"/>
              </a:rPr>
              <a:t>After 2 months or earlier, the tree-saver will received a SMS Notification to visit his/her tree and have an update what happened to the tree. Message reminders includes co</a:t>
            </a:r>
            <a:r>
              <a:rPr lang="x-none" sz="1000" dirty="0">
                <a:cs typeface="Arial" panose="020B0604020202020204" pitchFamily="34" charset="0"/>
              </a:rPr>
              <a:t>o</a:t>
            </a:r>
            <a:r>
              <a:rPr lang="en-US" sz="1000" dirty="0" err="1">
                <a:cs typeface="Arial" panose="020B0604020202020204" pitchFamily="34" charset="0"/>
              </a:rPr>
              <a:t>rdinates</a:t>
            </a:r>
            <a:r>
              <a:rPr lang="en-US" sz="1000" dirty="0">
                <a:cs typeface="Arial" panose="020B0604020202020204" pitchFamily="34" charset="0"/>
              </a:rPr>
              <a:t> and location of the tree.</a:t>
            </a:r>
          </a:p>
          <a:p>
            <a:pPr algn="just"/>
            <a:endParaRPr lang="en-US" sz="1000" dirty="0">
              <a:cs typeface="Arial" panose="020B0604020202020204" pitchFamily="34" charset="0"/>
            </a:endParaRPr>
          </a:p>
          <a:p>
            <a:pPr algn="just"/>
            <a:r>
              <a:rPr lang="en-US" sz="1000" dirty="0">
                <a:cs typeface="Arial" panose="020B0604020202020204" pitchFamily="34" charset="0"/>
              </a:rPr>
              <a:t>To update the tree, go to Menu -&gt; My Trees</a:t>
            </a:r>
            <a:endParaRPr lang="en-PH" sz="1000" dirty="0">
              <a:cs typeface="Arial" panose="020B0604020202020204" pitchFamily="34" charset="0"/>
            </a:endParaRPr>
          </a:p>
        </p:txBody>
      </p:sp>
      <p:pic>
        <p:nvPicPr>
          <p:cNvPr id="24" name="Picture 23" descr="C:\Users\Kalvin\Downloads\57052351_2311734935523407_3394035993710428160_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4322" y="2934088"/>
            <a:ext cx="1749425" cy="3329326"/>
          </a:xfrm>
          <a:prstGeom prst="rect">
            <a:avLst/>
          </a:prstGeom>
          <a:noFill/>
          <a:ln>
            <a:noFill/>
          </a:ln>
        </p:spPr>
      </p:pic>
      <p:cxnSp>
        <p:nvCxnSpPr>
          <p:cNvPr id="25" name="Straight Connector 24"/>
          <p:cNvCxnSpPr/>
          <p:nvPr/>
        </p:nvCxnSpPr>
        <p:spPr>
          <a:xfrm>
            <a:off x="5645448" y="2674395"/>
            <a:ext cx="27887" cy="15404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D6E3F5D-D7BD-4788-9713-797A197F24AA}"/>
              </a:ext>
            </a:extLst>
          </p:cNvPr>
          <p:cNvSpPr/>
          <p:nvPr/>
        </p:nvSpPr>
        <p:spPr>
          <a:xfrm>
            <a:off x="5128077" y="4249965"/>
            <a:ext cx="1172115"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8" name="Picture 27" descr="C:\Users\Kalvin\Documents\CNSC Project\March 21, 2019\CNSC IPDO Project\app\src\main\res\drawable\logo_start.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29" name="Group 28"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30"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32</a:t>
              </a:r>
            </a:p>
          </p:txBody>
        </p:sp>
        <p:sp>
          <p:nvSpPr>
            <p:cNvPr id="31"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2"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3" name="Group 32"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34"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5"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36"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37" name="Picture 12" descr="Image result for CNS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9163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17573" y="548680"/>
            <a:ext cx="4121227" cy="109940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PH" sz="1000" dirty="0">
              <a:solidFill>
                <a:schemeClr val="tx1"/>
              </a:solidFill>
              <a:latin typeface="Arial" panose="020B0604020202020204" pitchFamily="34" charset="0"/>
              <a:cs typeface="Arial" panose="020B0604020202020204" pitchFamily="34" charset="0"/>
            </a:endParaRPr>
          </a:p>
          <a:p>
            <a:pPr algn="just"/>
            <a:r>
              <a:rPr lang="en-US" sz="1000" dirty="0">
                <a:solidFill>
                  <a:schemeClr val="tx1"/>
                </a:solidFill>
                <a:latin typeface="Arial" panose="020B0604020202020204" pitchFamily="34" charset="0"/>
                <a:cs typeface="Arial" panose="020B0604020202020204" pitchFamily="34" charset="0"/>
              </a:rPr>
              <a:t>My Trees will show only the trees you planted and you can find here the tree that needs an update .</a:t>
            </a:r>
          </a:p>
          <a:p>
            <a:endParaRPr lang="en-US" sz="1000" dirty="0">
              <a:solidFill>
                <a:schemeClr val="tx1"/>
              </a:solidFill>
              <a:latin typeface="Arial" panose="020B0604020202020204" pitchFamily="34" charset="0"/>
              <a:cs typeface="Arial" panose="020B0604020202020204" pitchFamily="34" charset="0"/>
            </a:endParaRPr>
          </a:p>
          <a:p>
            <a:pPr algn="just"/>
            <a:r>
              <a:rPr lang="en-US" sz="1000" dirty="0">
                <a:solidFill>
                  <a:schemeClr val="tx1"/>
                </a:solidFill>
                <a:latin typeface="Arial" panose="020B0604020202020204" pitchFamily="34" charset="0"/>
                <a:cs typeface="Arial" panose="020B0604020202020204" pitchFamily="34" charset="0"/>
              </a:rPr>
              <a:t>&gt;&gt; Tap the marker and you can see the Tree Information.</a:t>
            </a:r>
          </a:p>
          <a:p>
            <a:endParaRPr lang="en-US" sz="1000" dirty="0">
              <a:solidFill>
                <a:schemeClr val="tx1"/>
              </a:solidFill>
              <a:latin typeface="Arial" panose="020B0604020202020204" pitchFamily="34" charset="0"/>
              <a:cs typeface="Arial" panose="020B0604020202020204" pitchFamily="34" charset="0"/>
            </a:endParaRPr>
          </a:p>
          <a:p>
            <a:pPr algn="just"/>
            <a:r>
              <a:rPr lang="en-US" sz="1000" dirty="0">
                <a:solidFill>
                  <a:schemeClr val="tx1"/>
                </a:solidFill>
                <a:latin typeface="Arial" panose="020B0604020202020204" pitchFamily="34" charset="0"/>
                <a:cs typeface="Arial" panose="020B0604020202020204" pitchFamily="34" charset="0"/>
              </a:rPr>
              <a:t>&gt;&gt; Tap yes to start updating your tree .</a:t>
            </a:r>
          </a:p>
          <a:p>
            <a:pPr algn="just"/>
            <a:endParaRPr lang="en-US" sz="1000" dirty="0">
              <a:solidFill>
                <a:schemeClr val="tx1"/>
              </a:solidFill>
              <a:latin typeface="Arial" panose="020B0604020202020204" pitchFamily="34" charset="0"/>
              <a:cs typeface="Arial" panose="020B0604020202020204" pitchFamily="34" charset="0"/>
            </a:endParaRPr>
          </a:p>
        </p:txBody>
      </p:sp>
      <p:grpSp>
        <p:nvGrpSpPr>
          <p:cNvPr id="7" name="Group 6"/>
          <p:cNvGrpSpPr>
            <a:grpSpLocks noChangeAspect="1"/>
          </p:cNvGrpSpPr>
          <p:nvPr/>
        </p:nvGrpSpPr>
        <p:grpSpPr>
          <a:xfrm>
            <a:off x="1814911" y="2183133"/>
            <a:ext cx="1690289" cy="3380577"/>
            <a:chOff x="1178409" y="434937"/>
            <a:chExt cx="2921842" cy="5843683"/>
          </a:xfrm>
        </p:grpSpPr>
        <p:pic>
          <p:nvPicPr>
            <p:cNvPr id="8" name="Picture 2" descr="C:\Users\Kalvin\Documents\Work Related\Screen Shot\61210214_186390548953104_845709581908495564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409" y="434937"/>
              <a:ext cx="2921842" cy="58436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C696B5A-070E-4407-BC43-1587DE8B2CCB}"/>
                </a:ext>
              </a:extLst>
            </p:cNvPr>
            <p:cNvSpPr/>
            <p:nvPr/>
          </p:nvSpPr>
          <p:spPr>
            <a:xfrm>
              <a:off x="1567980" y="3851088"/>
              <a:ext cx="2226098" cy="1203767"/>
            </a:xfrm>
            <a:prstGeom prst="rect">
              <a:avLst/>
            </a:prstGeom>
            <a:solidFill>
              <a:srgbClr val="FF0000">
                <a:alpha val="41000"/>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0" name="Group 9"/>
          <p:cNvGrpSpPr>
            <a:grpSpLocks noChangeAspect="1"/>
          </p:cNvGrpSpPr>
          <p:nvPr/>
        </p:nvGrpSpPr>
        <p:grpSpPr>
          <a:xfrm>
            <a:off x="3796352" y="2189917"/>
            <a:ext cx="1690048" cy="3380095"/>
            <a:chOff x="4695400" y="436728"/>
            <a:chExt cx="2947348" cy="5894695"/>
          </a:xfrm>
        </p:grpSpPr>
        <p:grpSp>
          <p:nvGrpSpPr>
            <p:cNvPr id="11" name="Group 10"/>
            <p:cNvGrpSpPr/>
            <p:nvPr/>
          </p:nvGrpSpPr>
          <p:grpSpPr>
            <a:xfrm>
              <a:off x="4695400" y="436728"/>
              <a:ext cx="2947348" cy="5894695"/>
              <a:chOff x="4695400" y="436728"/>
              <a:chExt cx="2947348" cy="5894695"/>
            </a:xfrm>
          </p:grpSpPr>
          <p:pic>
            <p:nvPicPr>
              <p:cNvPr id="13" name="Picture 3" descr="C:\Users\Kalvin\Documents\Work Related\Screen Shot\61059634_443070242926122_568408935881926246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5400" y="436728"/>
                <a:ext cx="2947348" cy="58946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alvin\Documents\Work Related\Tree Bank\Screenshot_20190619-1203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00" t="21616" r="7347" b="25249"/>
              <a:stretch/>
            </p:blipFill>
            <p:spPr bwMode="auto">
              <a:xfrm>
                <a:off x="4926843" y="1759128"/>
                <a:ext cx="2465623" cy="3044884"/>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Image result for blurred image FOR FAC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8804" r="35229" b="50000"/>
            <a:stretch/>
          </p:blipFill>
          <p:spPr bwMode="auto">
            <a:xfrm>
              <a:off x="6438714" y="2154370"/>
              <a:ext cx="318346" cy="395625"/>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grpSp>
      <p:sp>
        <p:nvSpPr>
          <p:cNvPr id="15" name="Rectangle 14">
            <a:extLst>
              <a:ext uri="{FF2B5EF4-FFF2-40B4-BE49-F238E27FC236}">
                <a16:creationId xmlns:a16="http://schemas.microsoft.com/office/drawing/2014/main" id="{9D6E3F5D-D7BD-4788-9713-797A197F24AA}"/>
              </a:ext>
            </a:extLst>
          </p:cNvPr>
          <p:cNvSpPr/>
          <p:nvPr/>
        </p:nvSpPr>
        <p:spPr>
          <a:xfrm>
            <a:off x="4978535" y="4694174"/>
            <a:ext cx="36435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6" name="Straight Connector 15"/>
          <p:cNvCxnSpPr/>
          <p:nvPr/>
        </p:nvCxnSpPr>
        <p:spPr>
          <a:xfrm flipH="1">
            <a:off x="1234665" y="1382912"/>
            <a:ext cx="2829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34665" y="1382912"/>
            <a:ext cx="0" cy="31026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34665" y="4485517"/>
            <a:ext cx="8056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328078" y="3821186"/>
            <a:ext cx="600986" cy="4573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34665" y="4485517"/>
            <a:ext cx="8056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4" idx="1"/>
          </p:cNvCxnSpPr>
          <p:nvPr/>
        </p:nvCxnSpPr>
        <p:spPr>
          <a:xfrm flipV="1">
            <a:off x="3328078" y="3821186"/>
            <a:ext cx="600986" cy="4573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114800" y="1412776"/>
            <a:ext cx="1752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67400" y="1412776"/>
            <a:ext cx="0" cy="33775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386385" y="4790317"/>
            <a:ext cx="481015"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004614" y="3170171"/>
            <a:ext cx="2372695" cy="5334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dirty="0">
                <a:solidFill>
                  <a:schemeClr val="tx1"/>
                </a:solidFill>
              </a:rPr>
              <a:t>Note that you can’t proceed when your current location is different with the tree location.</a:t>
            </a:r>
            <a:endParaRPr lang="en-PH" sz="1000" dirty="0">
              <a:solidFill>
                <a:schemeClr val="tx1"/>
              </a:solidFill>
            </a:endParaRPr>
          </a:p>
        </p:txBody>
      </p:sp>
      <p:pic>
        <p:nvPicPr>
          <p:cNvPr id="45" name="Picture 44" descr="C:\Users\Kalvin\Documents\CNSC Project\March 21, 2019\CNSC IPDO Project\app\src\main\res\drawable\logo_start.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7" name="Group 46"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48"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33</a:t>
              </a:r>
            </a:p>
          </p:txBody>
        </p:sp>
        <p:sp>
          <p:nvSpPr>
            <p:cNvPr id="49"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50"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51" name="Group 50"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52"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53"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54"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55" name="Picture 12" descr="Image result for CNS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7725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370" y="2623230"/>
            <a:ext cx="4109319" cy="246221"/>
          </a:xfrm>
          <a:prstGeom prst="rect">
            <a:avLst/>
          </a:prstGeom>
        </p:spPr>
        <p:txBody>
          <a:bodyPr wrap="square">
            <a:spAutoFit/>
          </a:bodyPr>
          <a:lstStyle/>
          <a:p>
            <a:endParaRPr lang="en-PH" sz="1000" dirty="0"/>
          </a:p>
        </p:txBody>
      </p:sp>
      <p:sp>
        <p:nvSpPr>
          <p:cNvPr id="7" name="Rectangle 6"/>
          <p:cNvSpPr/>
          <p:nvPr/>
        </p:nvSpPr>
        <p:spPr>
          <a:xfrm>
            <a:off x="1186231" y="922262"/>
            <a:ext cx="5690025" cy="80412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the location accuracy is right, the camera will appear to update the picture of the tree.  Please capture only the tree while the </a:t>
            </a:r>
            <a:r>
              <a:rPr lang="en-US" dirty="0" err="1">
                <a:solidFill>
                  <a:schemeClr val="tx1"/>
                </a:solidFill>
              </a:rPr>
              <a:t>selfie</a:t>
            </a:r>
            <a:r>
              <a:rPr lang="en-US" dirty="0">
                <a:solidFill>
                  <a:schemeClr val="tx1"/>
                </a:solidFill>
              </a:rPr>
              <a:t> will follow.</a:t>
            </a:r>
            <a:endParaRPr lang="en-PH" dirty="0">
              <a:solidFill>
                <a:schemeClr val="tx1"/>
              </a:solidFill>
            </a:endParaRPr>
          </a:p>
        </p:txBody>
      </p:sp>
      <p:grpSp>
        <p:nvGrpSpPr>
          <p:cNvPr id="8" name="Group 7"/>
          <p:cNvGrpSpPr>
            <a:grpSpLocks noChangeAspect="1"/>
          </p:cNvGrpSpPr>
          <p:nvPr/>
        </p:nvGrpSpPr>
        <p:grpSpPr>
          <a:xfrm>
            <a:off x="1547664" y="1998157"/>
            <a:ext cx="2320516" cy="3700633"/>
            <a:chOff x="0" y="0"/>
            <a:chExt cx="1777365" cy="3615115"/>
          </a:xfrm>
        </p:grpSpPr>
        <p:grpSp>
          <p:nvGrpSpPr>
            <p:cNvPr id="9" name="Group 8"/>
            <p:cNvGrpSpPr/>
            <p:nvPr/>
          </p:nvGrpSpPr>
          <p:grpSpPr>
            <a:xfrm>
              <a:off x="0" y="60385"/>
              <a:ext cx="1777365" cy="3554730"/>
              <a:chOff x="0" y="0"/>
              <a:chExt cx="1777365" cy="3554730"/>
            </a:xfrm>
          </p:grpSpPr>
          <p:pic>
            <p:nvPicPr>
              <p:cNvPr id="11" name="Picture 10"/>
              <p:cNvPicPr>
                <a:picLocks noChangeAspect="1"/>
              </p:cNvPicPr>
              <p:nvPr/>
            </p:nvPicPr>
            <p:blipFill>
              <a:blip r:embed="rId2"/>
              <a:stretch>
                <a:fillRect/>
              </a:stretch>
            </p:blipFill>
            <p:spPr>
              <a:xfrm>
                <a:off x="0" y="0"/>
                <a:ext cx="1777365" cy="3554730"/>
              </a:xfrm>
              <a:prstGeom prst="rect">
                <a:avLst/>
              </a:prstGeom>
            </p:spPr>
          </p:pic>
          <p:pic>
            <p:nvPicPr>
              <p:cNvPr id="12" name="Picture 11"/>
              <p:cNvPicPr>
                <a:picLocks noChangeAspect="1"/>
              </p:cNvPicPr>
              <p:nvPr/>
            </p:nvPicPr>
            <p:blipFill>
              <a:blip r:embed="rId3"/>
              <a:stretch>
                <a:fillRect/>
              </a:stretch>
            </p:blipFill>
            <p:spPr bwMode="auto">
              <a:xfrm>
                <a:off x="0" y="170761"/>
                <a:ext cx="1777365" cy="2675956"/>
              </a:xfrm>
              <a:prstGeom prst="rect">
                <a:avLst/>
              </a:prstGeom>
              <a:noFill/>
              <a:ln>
                <a:noFill/>
              </a:ln>
            </p:spPr>
          </p:pic>
        </p:grpSp>
        <p:pic>
          <p:nvPicPr>
            <p:cNvPr id="10" name="Picture 9"/>
            <p:cNvPicPr>
              <a:picLocks noChangeAspect="1"/>
            </p:cNvPicPr>
            <p:nvPr/>
          </p:nvPicPr>
          <p:blipFill rotWithShape="1">
            <a:blip r:embed="rId4"/>
            <a:srcRect b="89565"/>
            <a:stretch/>
          </p:blipFill>
          <p:spPr bwMode="auto">
            <a:xfrm>
              <a:off x="0" y="0"/>
              <a:ext cx="1777365" cy="370840"/>
            </a:xfrm>
            <a:prstGeom prst="rect">
              <a:avLst/>
            </a:prstGeom>
            <a:ln>
              <a:noFill/>
            </a:ln>
            <a:extLst>
              <a:ext uri="{53640926-AAD7-44D8-BBD7-CCE9431645EC}">
                <a14:shadowObscured xmlns:a14="http://schemas.microsoft.com/office/drawing/2010/main"/>
              </a:ext>
            </a:extLst>
          </p:spPr>
        </p:pic>
      </p:grpSp>
      <p:grpSp>
        <p:nvGrpSpPr>
          <p:cNvPr id="13" name="Group 12"/>
          <p:cNvGrpSpPr>
            <a:grpSpLocks noChangeAspect="1"/>
          </p:cNvGrpSpPr>
          <p:nvPr/>
        </p:nvGrpSpPr>
        <p:grpSpPr>
          <a:xfrm>
            <a:off x="4211960" y="2021995"/>
            <a:ext cx="2371136" cy="3714770"/>
            <a:chOff x="5035867" y="1306310"/>
            <a:chExt cx="2920779" cy="4575873"/>
          </a:xfrm>
        </p:grpSpPr>
        <p:grpSp>
          <p:nvGrpSpPr>
            <p:cNvPr id="14" name="Group 13"/>
            <p:cNvGrpSpPr/>
            <p:nvPr/>
          </p:nvGrpSpPr>
          <p:grpSpPr>
            <a:xfrm>
              <a:off x="5035867" y="1306310"/>
              <a:ext cx="2920779" cy="4575873"/>
              <a:chOff x="0" y="0"/>
              <a:chExt cx="1644015" cy="2571750"/>
            </a:xfrm>
          </p:grpSpPr>
          <p:grpSp>
            <p:nvGrpSpPr>
              <p:cNvPr id="16" name="Group 15"/>
              <p:cNvGrpSpPr/>
              <p:nvPr/>
            </p:nvGrpSpPr>
            <p:grpSpPr>
              <a:xfrm>
                <a:off x="0" y="0"/>
                <a:ext cx="1644015" cy="2519991"/>
                <a:chOff x="0" y="0"/>
                <a:chExt cx="1777365" cy="2907102"/>
              </a:xfrm>
            </p:grpSpPr>
            <p:grpSp>
              <p:nvGrpSpPr>
                <p:cNvPr id="19" name="Group 18"/>
                <p:cNvGrpSpPr/>
                <p:nvPr/>
              </p:nvGrpSpPr>
              <p:grpSpPr>
                <a:xfrm>
                  <a:off x="0" y="60385"/>
                  <a:ext cx="1777365" cy="2846717"/>
                  <a:chOff x="0" y="0"/>
                  <a:chExt cx="1777365" cy="2846717"/>
                </a:xfrm>
              </p:grpSpPr>
              <p:pic>
                <p:nvPicPr>
                  <p:cNvPr id="21" name="Picture 20"/>
                  <p:cNvPicPr>
                    <a:picLocks noChangeAspect="1"/>
                  </p:cNvPicPr>
                  <p:nvPr/>
                </p:nvPicPr>
                <p:blipFill rotWithShape="1">
                  <a:blip r:embed="rId2"/>
                  <a:srcRect b="24111"/>
                  <a:stretch/>
                </p:blipFill>
                <p:spPr>
                  <a:xfrm>
                    <a:off x="0" y="0"/>
                    <a:ext cx="1777365" cy="2697651"/>
                  </a:xfrm>
                  <a:prstGeom prst="rect">
                    <a:avLst/>
                  </a:prstGeom>
                </p:spPr>
              </p:pic>
              <p:pic>
                <p:nvPicPr>
                  <p:cNvPr id="22" name="Picture 21"/>
                  <p:cNvPicPr>
                    <a:picLocks noChangeAspect="1"/>
                  </p:cNvPicPr>
                  <p:nvPr/>
                </p:nvPicPr>
                <p:blipFill>
                  <a:blip r:embed="rId3"/>
                  <a:stretch>
                    <a:fillRect/>
                  </a:stretch>
                </p:blipFill>
                <p:spPr bwMode="auto">
                  <a:xfrm>
                    <a:off x="0" y="170761"/>
                    <a:ext cx="1777365" cy="2675956"/>
                  </a:xfrm>
                  <a:prstGeom prst="rect">
                    <a:avLst/>
                  </a:prstGeom>
                  <a:noFill/>
                  <a:ln>
                    <a:noFill/>
                  </a:ln>
                </p:spPr>
              </p:pic>
            </p:grpSp>
            <p:pic>
              <p:nvPicPr>
                <p:cNvPr id="20" name="Picture 19"/>
                <p:cNvPicPr>
                  <a:picLocks noChangeAspect="1"/>
                </p:cNvPicPr>
                <p:nvPr/>
              </p:nvPicPr>
              <p:blipFill rotWithShape="1">
                <a:blip r:embed="rId4"/>
                <a:srcRect b="89565"/>
                <a:stretch/>
              </p:blipFill>
              <p:spPr bwMode="auto">
                <a:xfrm>
                  <a:off x="0" y="0"/>
                  <a:ext cx="1777365" cy="370840"/>
                </a:xfrm>
                <a:prstGeom prst="rect">
                  <a:avLst/>
                </a:prstGeom>
                <a:ln>
                  <a:noFill/>
                </a:ln>
                <a:extLst>
                  <a:ext uri="{53640926-AAD7-44D8-BBD7-CCE9431645EC}">
                    <a14:shadowObscured xmlns:a14="http://schemas.microsoft.com/office/drawing/2010/main"/>
                  </a:ext>
                </a:extLst>
              </p:spPr>
            </p:pic>
          </p:grpSp>
          <p:pic>
            <p:nvPicPr>
              <p:cNvPr id="17" name="Picture 16"/>
              <p:cNvPicPr>
                <a:picLocks noChangeAspect="1"/>
              </p:cNvPicPr>
              <p:nvPr/>
            </p:nvPicPr>
            <p:blipFill rotWithShape="1">
              <a:blip r:embed="rId5"/>
              <a:srcRect b="56662"/>
              <a:stretch/>
            </p:blipFill>
            <p:spPr bwMode="auto">
              <a:xfrm>
                <a:off x="0" y="323850"/>
                <a:ext cx="1644015" cy="1285875"/>
              </a:xfrm>
              <a:prstGeom prst="rect">
                <a:avLst/>
              </a:prstGeom>
              <a:noFill/>
              <a:ln>
                <a:noFill/>
              </a:ln>
              <a:extLst>
                <a:ext uri="{53640926-AAD7-44D8-BBD7-CCE9431645EC}">
                  <a14:shadowObscured xmlns:a14="http://schemas.microsoft.com/office/drawing/2010/main"/>
                </a:ext>
              </a:extLst>
            </p:spPr>
          </p:pic>
          <p:pic>
            <p:nvPicPr>
              <p:cNvPr id="18" name="Picture 17"/>
              <p:cNvPicPr>
                <a:picLocks noChangeAspect="1"/>
              </p:cNvPicPr>
              <p:nvPr/>
            </p:nvPicPr>
            <p:blipFill rotWithShape="1">
              <a:blip r:embed="rId2"/>
              <a:srcRect t="72489"/>
              <a:stretch/>
            </p:blipFill>
            <p:spPr>
              <a:xfrm>
                <a:off x="0" y="1609725"/>
                <a:ext cx="1644015" cy="962025"/>
              </a:xfrm>
              <a:prstGeom prst="rect">
                <a:avLst/>
              </a:prstGeom>
            </p:spPr>
          </p:pic>
        </p:grpSp>
        <p:pic>
          <p:nvPicPr>
            <p:cNvPr id="15" name="Picture 2" descr="Image result for blurred image FOR FAC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00" t="8804" r="35229" b="50000"/>
            <a:stretch/>
          </p:blipFill>
          <p:spPr bwMode="auto">
            <a:xfrm>
              <a:off x="6703510" y="2273121"/>
              <a:ext cx="659192" cy="954256"/>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grpSp>
      <p:cxnSp>
        <p:nvCxnSpPr>
          <p:cNvPr id="23" name="Straight Arrow Connector 22"/>
          <p:cNvCxnSpPr/>
          <p:nvPr/>
        </p:nvCxnSpPr>
        <p:spPr>
          <a:xfrm flipH="1">
            <a:off x="2622701" y="1717140"/>
            <a:ext cx="5083" cy="2553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94689" y="1726390"/>
            <a:ext cx="0" cy="2717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4" descr="C:\Users\Kalvin\Documents\CNSC Project\March 21, 2019\CNSC IPDO Project\app\src\main\res\drawable\logo_start.pn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26" name="Group 25"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27"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34</a:t>
              </a:r>
            </a:p>
          </p:txBody>
        </p:sp>
        <p:sp>
          <p:nvSpPr>
            <p:cNvPr id="28"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29"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0" name="Group 29"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31"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2"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33"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34" name="Picture 12" descr="Image result for CNS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10313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3760540" y="1220471"/>
            <a:ext cx="2551866" cy="4777562"/>
            <a:chOff x="663124" y="409344"/>
            <a:chExt cx="2980827" cy="5580655"/>
          </a:xfrm>
        </p:grpSpPr>
        <p:grpSp>
          <p:nvGrpSpPr>
            <p:cNvPr id="7" name="Group 6"/>
            <p:cNvGrpSpPr/>
            <p:nvPr/>
          </p:nvGrpSpPr>
          <p:grpSpPr>
            <a:xfrm>
              <a:off x="663124" y="409344"/>
              <a:ext cx="2980827" cy="5580655"/>
              <a:chOff x="0" y="0"/>
              <a:chExt cx="2486025" cy="4972050"/>
            </a:xfrm>
          </p:grpSpPr>
          <p:pic>
            <p:nvPicPr>
              <p:cNvPr id="9" name="Picture 8" descr="C:\Users\Kalvin\Downloads\57049020_266458037593775_5512690640103669760_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86025" cy="4972050"/>
              </a:xfrm>
              <a:prstGeom prst="rect">
                <a:avLst/>
              </a:prstGeom>
              <a:noFill/>
              <a:ln>
                <a:noFill/>
              </a:ln>
            </p:spPr>
          </p:pic>
          <p:pic>
            <p:nvPicPr>
              <p:cNvPr id="10" name="Picture 9"/>
              <p:cNvPicPr>
                <a:picLocks noChangeAspect="1"/>
              </p:cNvPicPr>
              <p:nvPr/>
            </p:nvPicPr>
            <p:blipFill>
              <a:blip r:embed="rId3"/>
              <a:stretch>
                <a:fillRect/>
              </a:stretch>
            </p:blipFill>
            <p:spPr bwMode="auto">
              <a:xfrm>
                <a:off x="581025" y="609600"/>
                <a:ext cx="1304925" cy="1628775"/>
              </a:xfrm>
              <a:prstGeom prst="rect">
                <a:avLst/>
              </a:prstGeom>
              <a:noFill/>
              <a:ln>
                <a:noFill/>
              </a:ln>
            </p:spPr>
          </p:pic>
          <p:pic>
            <p:nvPicPr>
              <p:cNvPr id="11" name="Picture 10"/>
              <p:cNvPicPr>
                <a:picLocks noChangeAspect="1"/>
              </p:cNvPicPr>
              <p:nvPr/>
            </p:nvPicPr>
            <p:blipFill rotWithShape="1">
              <a:blip r:embed="rId4"/>
              <a:srcRect l="16218" r="8550" b="56662"/>
              <a:stretch/>
            </p:blipFill>
            <p:spPr bwMode="auto">
              <a:xfrm>
                <a:off x="581025" y="2314575"/>
                <a:ext cx="1304925" cy="1695450"/>
              </a:xfrm>
              <a:prstGeom prst="rect">
                <a:avLst/>
              </a:prstGeom>
              <a:noFill/>
              <a:ln>
                <a:noFill/>
              </a:ln>
              <a:extLst>
                <a:ext uri="{53640926-AAD7-44D8-BBD7-CCE9431645EC}">
                  <a14:shadowObscured xmlns:a14="http://schemas.microsoft.com/office/drawing/2010/main"/>
                </a:ext>
              </a:extLst>
            </p:spPr>
          </p:pic>
        </p:grpSp>
        <p:pic>
          <p:nvPicPr>
            <p:cNvPr id="8" name="Picture 2" descr="Image result for blurred image FOR FAC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8804" r="35229" b="50000"/>
            <a:stretch/>
          </p:blipFill>
          <p:spPr bwMode="auto">
            <a:xfrm>
              <a:off x="2153537" y="3308629"/>
              <a:ext cx="537439" cy="778004"/>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grpSp>
      <p:grpSp>
        <p:nvGrpSpPr>
          <p:cNvPr id="12" name="Group 11"/>
          <p:cNvGrpSpPr>
            <a:grpSpLocks noChangeAspect="1"/>
          </p:cNvGrpSpPr>
          <p:nvPr/>
        </p:nvGrpSpPr>
        <p:grpSpPr>
          <a:xfrm>
            <a:off x="939312" y="1664453"/>
            <a:ext cx="2480559" cy="4604234"/>
            <a:chOff x="4654570" y="448060"/>
            <a:chExt cx="2750498" cy="5500995"/>
          </a:xfrm>
        </p:grpSpPr>
        <p:pic>
          <p:nvPicPr>
            <p:cNvPr id="13" name="Picture 2" descr="C:\Users\Kalvin\Documents\Work Related\Screen Shot\61039715_2400215930292486_2738673320630157312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4570" y="448060"/>
              <a:ext cx="2750498" cy="550099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8">
              <a:extLst>
                <a:ext uri="{FF2B5EF4-FFF2-40B4-BE49-F238E27FC236}">
                  <a16:creationId xmlns:a16="http://schemas.microsoft.com/office/drawing/2014/main" id="{BCA9847D-9257-4574-AEF0-2CC1FBA69645}"/>
                </a:ext>
              </a:extLst>
            </p:cNvPr>
            <p:cNvSpPr/>
            <p:nvPr/>
          </p:nvSpPr>
          <p:spPr>
            <a:xfrm>
              <a:off x="5256658" y="4869274"/>
              <a:ext cx="1580871" cy="3403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 name="Rectangle 14"/>
          <p:cNvSpPr/>
          <p:nvPr/>
        </p:nvSpPr>
        <p:spPr>
          <a:xfrm>
            <a:off x="939312" y="719281"/>
            <a:ext cx="2480559" cy="76550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1600" dirty="0">
                <a:solidFill>
                  <a:schemeClr val="tx1"/>
                </a:solidFill>
              </a:rPr>
              <a:t>Click update to finally update your tree.</a:t>
            </a:r>
          </a:p>
        </p:txBody>
      </p:sp>
      <p:sp>
        <p:nvSpPr>
          <p:cNvPr id="16" name="Rectangle 15"/>
          <p:cNvSpPr/>
          <p:nvPr/>
        </p:nvSpPr>
        <p:spPr>
          <a:xfrm>
            <a:off x="6315255" y="3141432"/>
            <a:ext cx="2177973" cy="93564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If update was successful a confirmation will appear.</a:t>
            </a:r>
          </a:p>
        </p:txBody>
      </p:sp>
      <p:pic>
        <p:nvPicPr>
          <p:cNvPr id="17" name="Picture 16" descr="C:\Users\Kalvin\Documents\CNSC Project\March 21, 2019\CNSC IPDO Project\app\src\main\res\drawable\logo_start.pn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18" name="Group 17"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19"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35</a:t>
              </a:r>
            </a:p>
          </p:txBody>
        </p:sp>
        <p:sp>
          <p:nvSpPr>
            <p:cNvPr id="20"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21"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22" name="Group 21"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23"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24"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25"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26" name="Picture 12" descr="Image result for CNS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2915816" y="5517233"/>
            <a:ext cx="4488425" cy="13677"/>
          </a:xfrm>
          <a:prstGeom prst="line">
            <a:avLst/>
          </a:prstGeom>
          <a:solidFill>
            <a:schemeClr val="accent1"/>
          </a:solidFill>
          <a:ln w="2857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endCxn id="16" idx="2"/>
          </p:cNvCxnSpPr>
          <p:nvPr/>
        </p:nvCxnSpPr>
        <p:spPr bwMode="auto">
          <a:xfrm flipV="1">
            <a:off x="7404241" y="4077072"/>
            <a:ext cx="1" cy="1460834"/>
          </a:xfrm>
          <a:prstGeom prst="line">
            <a:avLst/>
          </a:prstGeom>
          <a:solidFill>
            <a:schemeClr val="accent1"/>
          </a:solidFill>
          <a:ln w="1905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805444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404664"/>
            <a:ext cx="5257800" cy="577649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indent="0">
              <a:buFont typeface="Garamond" pitchFamily="18" charset="0"/>
              <a:buNone/>
            </a:pPr>
            <a:endParaRPr lang="en-PH" sz="1200" dirty="0"/>
          </a:p>
        </p:txBody>
      </p:sp>
      <p:sp>
        <p:nvSpPr>
          <p:cNvPr id="9" name="AutoShape 2" descr="Green geometric background Free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10" name="AutoShape 4" descr="Green geometric background Free Ve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11" name="AutoShape 6" descr="Image result for GREEN BACKGROU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12" name="Rectangle 11"/>
          <p:cNvSpPr/>
          <p:nvPr/>
        </p:nvSpPr>
        <p:spPr>
          <a:xfrm>
            <a:off x="1301750" y="228600"/>
            <a:ext cx="5937250" cy="44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effectLst>
                  <a:outerShdw blurRad="38100" dist="38100" dir="2700000" algn="tl">
                    <a:srgbClr val="000000">
                      <a:alpha val="43137"/>
                    </a:srgbClr>
                  </a:outerShdw>
                </a:effectLst>
              </a:rPr>
              <a:t>La </a:t>
            </a:r>
            <a:r>
              <a:rPr lang="en-US" sz="900" dirty="0" err="1">
                <a:effectLst>
                  <a:outerShdw blurRad="38100" dist="38100" dir="2700000" algn="tl">
                    <a:srgbClr val="000000">
                      <a:alpha val="43137"/>
                    </a:srgbClr>
                  </a:outerShdw>
                </a:effectLst>
              </a:rPr>
              <a:t>Familia</a:t>
            </a:r>
            <a:r>
              <a:rPr lang="en-US" sz="900" dirty="0">
                <a:effectLst>
                  <a:outerShdw blurRad="38100" dist="38100" dir="2700000" algn="tl">
                    <a:srgbClr val="000000">
                      <a:alpha val="43137"/>
                    </a:srgbClr>
                  </a:outerShdw>
                </a:effectLst>
              </a:rPr>
              <a:t> Tree Bank App: </a:t>
            </a:r>
            <a:r>
              <a:rPr lang="en-US" sz="900" dirty="0">
                <a:solidFill>
                  <a:srgbClr val="FF0000"/>
                </a:solidFill>
                <a:effectLst>
                  <a:outerShdw blurRad="38100" dist="38100" dir="2700000" algn="tl">
                    <a:srgbClr val="000000">
                      <a:alpha val="43137"/>
                    </a:srgbClr>
                  </a:outerShdw>
                </a:effectLst>
              </a:rPr>
              <a:t>User Guide</a:t>
            </a:r>
            <a:endParaRPr lang="en-PH" sz="900" dirty="0">
              <a:solidFill>
                <a:srgbClr val="FF0000"/>
              </a:solidFill>
              <a:effectLst>
                <a:outerShdw blurRad="38100" dist="38100" dir="2700000" algn="tl">
                  <a:srgbClr val="000000">
                    <a:alpha val="43137"/>
                  </a:srgbClr>
                </a:outerShdw>
              </a:effectLst>
            </a:endParaRPr>
          </a:p>
        </p:txBody>
      </p:sp>
      <p:pic>
        <p:nvPicPr>
          <p:cNvPr id="13" name="Picture 8" descr="C:\Users\Kalvin\Documents\CNSC Project\March 21, 2019\CNSC IPDO Project\app\src\main\res\drawable\logo_start.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914400" y="289335"/>
            <a:ext cx="320265" cy="320265"/>
          </a:xfrm>
          <a:prstGeom prst="ellipse">
            <a:avLst/>
          </a:prstGeom>
          <a:ln w="63500" cap="rnd">
            <a:noFill/>
          </a:ln>
          <a:effectLst>
            <a:outerShdw blurRad="9017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Rectangle 16"/>
          <p:cNvSpPr/>
          <p:nvPr/>
        </p:nvSpPr>
        <p:spPr>
          <a:xfrm>
            <a:off x="4419599" y="1090464"/>
            <a:ext cx="1525563" cy="246221"/>
          </a:xfrm>
          <a:prstGeom prst="rect">
            <a:avLst/>
          </a:prstGeom>
        </p:spPr>
        <p:txBody>
          <a:bodyPr wrap="square">
            <a:spAutoFit/>
          </a:bodyPr>
          <a:lstStyle/>
          <a:p>
            <a:endParaRPr lang="en-US" sz="1000" dirty="0"/>
          </a:p>
        </p:txBody>
      </p:sp>
      <p:sp>
        <p:nvSpPr>
          <p:cNvPr id="18" name="Rectangle 17"/>
          <p:cNvSpPr/>
          <p:nvPr/>
        </p:nvSpPr>
        <p:spPr>
          <a:xfrm>
            <a:off x="1845176" y="3963507"/>
            <a:ext cx="3429000" cy="369332"/>
          </a:xfrm>
          <a:prstGeom prst="rect">
            <a:avLst/>
          </a:prstGeom>
        </p:spPr>
        <p:txBody>
          <a:bodyPr>
            <a:spAutoFit/>
          </a:bodyPr>
          <a:lstStyle/>
          <a:p>
            <a:endParaRPr lang="en-US" dirty="0"/>
          </a:p>
        </p:txBody>
      </p:sp>
      <p:sp>
        <p:nvSpPr>
          <p:cNvPr id="19" name="Rectangle 18"/>
          <p:cNvSpPr/>
          <p:nvPr/>
        </p:nvSpPr>
        <p:spPr>
          <a:xfrm>
            <a:off x="1949836" y="8305800"/>
            <a:ext cx="3746089" cy="246221"/>
          </a:xfrm>
          <a:prstGeom prst="rect">
            <a:avLst/>
          </a:prstGeom>
        </p:spPr>
        <p:txBody>
          <a:bodyPr wrap="square">
            <a:spAutoFit/>
          </a:bodyPr>
          <a:lstStyle/>
          <a:p>
            <a:pPr algn="just"/>
            <a:endParaRPr lang="en-PH" sz="1000" i="1" dirty="0"/>
          </a:p>
        </p:txBody>
      </p:sp>
      <p:sp>
        <p:nvSpPr>
          <p:cNvPr id="20" name="Rectangle 19"/>
          <p:cNvSpPr/>
          <p:nvPr/>
        </p:nvSpPr>
        <p:spPr>
          <a:xfrm>
            <a:off x="6401048" y="1700808"/>
            <a:ext cx="2203400" cy="434883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1400" dirty="0">
                <a:solidFill>
                  <a:schemeClr val="tx1"/>
                </a:solidFill>
              </a:rPr>
              <a:t>Part of student compliance in their clearances is tree savers’ badges. Apart from database, student can present their badges for clearance. A specific badges for every semester is mandatory to be completed.</a:t>
            </a:r>
          </a:p>
          <a:p>
            <a:endParaRPr lang="en-PH" sz="1400" dirty="0">
              <a:solidFill>
                <a:schemeClr val="tx1"/>
              </a:solidFill>
            </a:endParaRPr>
          </a:p>
          <a:p>
            <a:r>
              <a:rPr lang="en-PH" sz="1400" dirty="0">
                <a:solidFill>
                  <a:schemeClr val="tx1"/>
                </a:solidFill>
              </a:rPr>
              <a:t>For every level of tasks a student accomplished, they will receive an electronic badge thru the Facebook page, students will be  reminded what badges are needed for a specific semester.</a:t>
            </a:r>
          </a:p>
        </p:txBody>
      </p:sp>
      <p:graphicFrame>
        <p:nvGraphicFramePr>
          <p:cNvPr id="21" name="Diagram 20"/>
          <p:cNvGraphicFramePr/>
          <p:nvPr>
            <p:extLst>
              <p:ext uri="{D42A27DB-BD31-4B8C-83A1-F6EECF244321}">
                <p14:modId xmlns:p14="http://schemas.microsoft.com/office/powerpoint/2010/main" val="412009468"/>
              </p:ext>
            </p:extLst>
          </p:nvPr>
        </p:nvGraphicFramePr>
        <p:xfrm>
          <a:off x="1637556" y="709464"/>
          <a:ext cx="4151719" cy="504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2" name="Group 21"/>
          <p:cNvGrpSpPr/>
          <p:nvPr/>
        </p:nvGrpSpPr>
        <p:grpSpPr>
          <a:xfrm>
            <a:off x="1828800" y="557064"/>
            <a:ext cx="877044" cy="995630"/>
            <a:chOff x="460375" y="1295400"/>
            <a:chExt cx="877044" cy="995630"/>
          </a:xfrm>
        </p:grpSpPr>
        <p:sp>
          <p:nvSpPr>
            <p:cNvPr id="23" name="Oval 22"/>
            <p:cNvSpPr/>
            <p:nvPr/>
          </p:nvSpPr>
          <p:spPr>
            <a:xfrm>
              <a:off x="460375" y="1295400"/>
              <a:ext cx="841375" cy="838200"/>
            </a:xfrm>
            <a:prstGeom prst="ellipse">
              <a:avLst/>
            </a:prstGeom>
            <a:solidFill>
              <a:schemeClr val="tx1"/>
            </a:solidFill>
            <a:ln w="571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4" name="Picture 4"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375" y="1413986"/>
              <a:ext cx="877044" cy="8770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a:grpSpLocks noChangeAspect="1"/>
          </p:cNvGrpSpPr>
          <p:nvPr/>
        </p:nvGrpSpPr>
        <p:grpSpPr>
          <a:xfrm>
            <a:off x="4447045" y="3175479"/>
            <a:ext cx="1449328" cy="1455647"/>
            <a:chOff x="235470" y="69129"/>
            <a:chExt cx="2164517" cy="2173954"/>
          </a:xfrm>
        </p:grpSpPr>
        <p:pic>
          <p:nvPicPr>
            <p:cNvPr id="26" name="Picture 12" descr="Image result for badge background"/>
            <p:cNvPicPr>
              <a:picLocks noChangeAspect="1" noChangeArrowheads="1"/>
            </p:cNvPicPr>
            <p:nvPr/>
          </p:nvPicPr>
          <p:blipFill>
            <a:blip r:embed="rId11" cstate="print">
              <a:duotone>
                <a:prstClr val="black"/>
                <a:schemeClr val="accent4">
                  <a:tint val="45000"/>
                  <a:satMod val="400000"/>
                </a:schemeClr>
              </a:duotone>
              <a:extLst>
                <a:ext uri="{BEBA8EAE-BF5A-486C-A8C5-ECC9F3942E4B}">
                  <a14:imgProps xmlns:a14="http://schemas.microsoft.com/office/drawing/2010/main">
                    <a14:imgLayer r:embed="rId12">
                      <a14:imgEffect>
                        <a14:sharpenSoften amount="50000"/>
                      </a14:imgEffect>
                      <a14:imgEffect>
                        <a14:saturation sat="4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35470" y="69129"/>
              <a:ext cx="2164517" cy="21739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Kalvin\Documents\Work Related\Tree Bank\Badges\images (1).png"/>
            <p:cNvPicPr>
              <a:picLocks noChangeAspect="1" noChangeArrowheads="1"/>
            </p:cNvPicPr>
            <p:nvPr/>
          </p:nvPicPr>
          <p:blipFill rotWithShape="1">
            <a:blip r:embed="rId13">
              <a:extLst>
                <a:ext uri="{28A0092B-C50C-407E-A947-70E740481C1C}">
                  <a14:useLocalDpi xmlns:a14="http://schemas.microsoft.com/office/drawing/2010/main" val="0"/>
                </a:ext>
              </a:extLst>
            </a:blip>
            <a:srcRect l="6222" t="7915" r="5234" b="6856"/>
            <a:stretch/>
          </p:blipFill>
          <p:spPr bwMode="auto">
            <a:xfrm>
              <a:off x="491601" y="332068"/>
              <a:ext cx="1687468" cy="1673571"/>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2803883" y="1600458"/>
            <a:ext cx="1582896" cy="1498994"/>
            <a:chOff x="2332669" y="26991"/>
            <a:chExt cx="2246517" cy="2256312"/>
          </a:xfrm>
        </p:grpSpPr>
        <p:grpSp>
          <p:nvGrpSpPr>
            <p:cNvPr id="29" name="Group 28"/>
            <p:cNvGrpSpPr/>
            <p:nvPr/>
          </p:nvGrpSpPr>
          <p:grpSpPr>
            <a:xfrm>
              <a:off x="2332669" y="26991"/>
              <a:ext cx="2246517" cy="2256312"/>
              <a:chOff x="2332669" y="26991"/>
              <a:chExt cx="2246517" cy="2256312"/>
            </a:xfrm>
          </p:grpSpPr>
          <p:pic>
            <p:nvPicPr>
              <p:cNvPr id="31" name="Picture 12" descr="Image result for badge background"/>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32669" y="26991"/>
                <a:ext cx="2246517" cy="22563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C:\Users\Kalvin\Documents\Work Related\Tree Bank\Badges\image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82711" y="267104"/>
                <a:ext cx="1785349" cy="1785349"/>
              </a:xfrm>
              <a:prstGeom prst="ellipse">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2439812" y="1520028"/>
              <a:ext cx="2103910" cy="461665"/>
            </a:xfrm>
            <a:prstGeom prst="rect">
              <a:avLst/>
            </a:prstGeom>
            <a:noFill/>
          </p:spPr>
          <p:txBody>
            <a:bodyPr wrap="square" rtlCol="0">
              <a:spAutoFit/>
            </a:bodyPr>
            <a:lstStyle/>
            <a:p>
              <a:pPr algn="ctr"/>
              <a:r>
                <a:rPr lang="en-PH" sz="1200" dirty="0"/>
                <a:t>Always with </a:t>
              </a:r>
            </a:p>
            <a:p>
              <a:pPr algn="ctr"/>
              <a:r>
                <a:rPr lang="en-PH" sz="1200" dirty="0"/>
                <a:t>Curiosity</a:t>
              </a:r>
            </a:p>
          </p:txBody>
        </p:sp>
      </p:grpSp>
      <p:grpSp>
        <p:nvGrpSpPr>
          <p:cNvPr id="33" name="Group 32"/>
          <p:cNvGrpSpPr/>
          <p:nvPr/>
        </p:nvGrpSpPr>
        <p:grpSpPr>
          <a:xfrm>
            <a:off x="2817166" y="3067472"/>
            <a:ext cx="1604950" cy="1594803"/>
            <a:chOff x="4579186" y="26991"/>
            <a:chExt cx="2246517" cy="2256312"/>
          </a:xfrm>
        </p:grpSpPr>
        <p:grpSp>
          <p:nvGrpSpPr>
            <p:cNvPr id="34" name="Group 33"/>
            <p:cNvGrpSpPr/>
            <p:nvPr/>
          </p:nvGrpSpPr>
          <p:grpSpPr>
            <a:xfrm>
              <a:off x="4579186" y="26991"/>
              <a:ext cx="2246517" cy="2256312"/>
              <a:chOff x="4086761" y="1732794"/>
              <a:chExt cx="2246517" cy="2256312"/>
            </a:xfrm>
          </p:grpSpPr>
          <p:pic>
            <p:nvPicPr>
              <p:cNvPr id="36" name="Picture 12" descr="Image result for badge background"/>
              <p:cNvPicPr>
                <a:picLocks noChangeAspect="1" noChangeArrowheads="1"/>
              </p:cNvPicPr>
              <p:nvPr/>
            </p:nvPicPr>
            <p:blipFill>
              <a:blip r:embed="rId17" cstate="print">
                <a:biLevel thresh="75000"/>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86761" y="1732794"/>
                <a:ext cx="2246517" cy="225631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Kalvin\Documents\Work Related\Tree Bank\Badges\213-blank.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360808" y="1989995"/>
                <a:ext cx="1724102" cy="1726981"/>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4687844" y="1566682"/>
              <a:ext cx="2103910" cy="276999"/>
            </a:xfrm>
            <a:prstGeom prst="rect">
              <a:avLst/>
            </a:prstGeom>
            <a:noFill/>
          </p:spPr>
          <p:txBody>
            <a:bodyPr wrap="square" rtlCol="0">
              <a:spAutoFit/>
            </a:bodyPr>
            <a:lstStyle/>
            <a:p>
              <a:pPr algn="ctr"/>
              <a:r>
                <a:rPr lang="en-PH" sz="1200" dirty="0"/>
                <a:t>Soft- Handed</a:t>
              </a:r>
            </a:p>
          </p:txBody>
        </p:sp>
      </p:grpSp>
      <p:grpSp>
        <p:nvGrpSpPr>
          <p:cNvPr id="38" name="Group 37"/>
          <p:cNvGrpSpPr/>
          <p:nvPr/>
        </p:nvGrpSpPr>
        <p:grpSpPr>
          <a:xfrm>
            <a:off x="4403267" y="4723656"/>
            <a:ext cx="1536885" cy="1457504"/>
            <a:chOff x="6825703" y="114313"/>
            <a:chExt cx="2246517" cy="2256312"/>
          </a:xfrm>
        </p:grpSpPr>
        <p:grpSp>
          <p:nvGrpSpPr>
            <p:cNvPr id="39" name="Group 38"/>
            <p:cNvGrpSpPr/>
            <p:nvPr/>
          </p:nvGrpSpPr>
          <p:grpSpPr>
            <a:xfrm>
              <a:off x="6825703" y="114313"/>
              <a:ext cx="2246517" cy="2256312"/>
              <a:chOff x="6882043" y="2234071"/>
              <a:chExt cx="2246517" cy="2256312"/>
            </a:xfrm>
          </p:grpSpPr>
          <p:pic>
            <p:nvPicPr>
              <p:cNvPr id="41" name="Picture 12" descr="Image result for badge background"/>
              <p:cNvPicPr>
                <a:picLocks noChangeAspect="1" noChangeArrowheads="1"/>
              </p:cNvPicPr>
              <p:nvPr/>
            </p:nvPicPr>
            <p:blipFill>
              <a:blip r:embed="rId20" cstate="print">
                <a:duotone>
                  <a:prstClr val="black"/>
                  <a:schemeClr val="accent6">
                    <a:tint val="45000"/>
                    <a:satMod val="400000"/>
                  </a:schemeClr>
                </a:duotone>
                <a:extLst>
                  <a:ext uri="{BEBA8EAE-BF5A-486C-A8C5-ECC9F3942E4B}">
                    <a14:imgProps xmlns:a14="http://schemas.microsoft.com/office/drawing/2010/main">
                      <a14:imgLayer r:embed="rId2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82043" y="2234071"/>
                <a:ext cx="2246517" cy="22563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sers\Kalvin\Documents\Work Related\Tree Bank\Badges\images.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38402" y="2494309"/>
                <a:ext cx="1733799" cy="1733799"/>
              </a:xfrm>
              <a:prstGeom prst="ellipse">
                <a:avLst/>
              </a:prstGeom>
              <a:noFill/>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6825703" y="1733777"/>
              <a:ext cx="2103910" cy="276999"/>
            </a:xfrm>
            <a:prstGeom prst="rect">
              <a:avLst/>
            </a:prstGeom>
            <a:noFill/>
          </p:spPr>
          <p:txBody>
            <a:bodyPr wrap="square" rtlCol="0">
              <a:spAutoFit/>
            </a:bodyPr>
            <a:lstStyle/>
            <a:p>
              <a:pPr algn="ctr"/>
              <a:r>
                <a:rPr lang="en-PH" sz="1200" dirty="0"/>
                <a:t>Birthday  Gift</a:t>
              </a:r>
            </a:p>
          </p:txBody>
        </p:sp>
      </p:grpSp>
      <p:grpSp>
        <p:nvGrpSpPr>
          <p:cNvPr id="43" name="Group 42"/>
          <p:cNvGrpSpPr/>
          <p:nvPr/>
        </p:nvGrpSpPr>
        <p:grpSpPr>
          <a:xfrm>
            <a:off x="1240905" y="1673086"/>
            <a:ext cx="1443173" cy="1428393"/>
            <a:chOff x="130700" y="2718741"/>
            <a:chExt cx="2237755" cy="2188804"/>
          </a:xfrm>
        </p:grpSpPr>
        <p:grpSp>
          <p:nvGrpSpPr>
            <p:cNvPr id="44" name="Group 43"/>
            <p:cNvGrpSpPr/>
            <p:nvPr/>
          </p:nvGrpSpPr>
          <p:grpSpPr>
            <a:xfrm>
              <a:off x="130700" y="2718741"/>
              <a:ext cx="2237755" cy="2188804"/>
              <a:chOff x="6865198" y="365245"/>
              <a:chExt cx="2237755" cy="2188804"/>
            </a:xfrm>
          </p:grpSpPr>
          <p:pic>
            <p:nvPicPr>
              <p:cNvPr id="46" name="Picture 12" descr="Image result for badge background"/>
              <p:cNvPicPr>
                <a:picLocks noChangeAspect="1" noChangeArrowheads="1"/>
              </p:cNvPicPr>
              <p:nvPr/>
            </p:nvPicPr>
            <p:blipFill>
              <a:blip r:embed="rId2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865198" y="365245"/>
                <a:ext cx="2237755" cy="218880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7" descr="C:\Users\Kalvin\Documents\Work Related\Tree Bank\Badges\download.png"/>
              <p:cNvPicPr>
                <a:picLocks noChangeAspect="1" noChangeArrowheads="1"/>
              </p:cNvPicPr>
              <p:nvPr/>
            </p:nvPicPr>
            <p:blipFill rotWithShape="1">
              <a:blip r:embed="rId24">
                <a:duotone>
                  <a:prstClr val="black"/>
                  <a:schemeClr val="accent1">
                    <a:tint val="45000"/>
                    <a:satMod val="400000"/>
                  </a:schemeClr>
                </a:duotone>
                <a:extLst>
                  <a:ext uri="{BEBA8EAE-BF5A-486C-A8C5-ECC9F3942E4B}">
                    <a14:imgProps xmlns:a14="http://schemas.microsoft.com/office/drawing/2010/main">
                      <a14:imgLayer r:embed="rId25">
                        <a14:imgEffect>
                          <a14:sharpenSoften amount="50000"/>
                        </a14:imgEffect>
                      </a14:imgLayer>
                    </a14:imgProps>
                  </a:ext>
                  <a:ext uri="{28A0092B-C50C-407E-A947-70E740481C1C}">
                    <a14:useLocalDpi xmlns:a14="http://schemas.microsoft.com/office/drawing/2010/main" val="0"/>
                  </a:ext>
                </a:extLst>
              </a:blip>
              <a:srcRect l="51483" t="4968" r="23872" b="53759"/>
              <a:stretch/>
            </p:blipFill>
            <p:spPr bwMode="auto">
              <a:xfrm>
                <a:off x="7138403" y="604638"/>
                <a:ext cx="1733798" cy="1722925"/>
              </a:xfrm>
              <a:prstGeom prst="ellipse">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240795" y="4035476"/>
              <a:ext cx="2103910" cy="276999"/>
            </a:xfrm>
            <a:prstGeom prst="rect">
              <a:avLst/>
            </a:prstGeom>
            <a:noFill/>
          </p:spPr>
          <p:txBody>
            <a:bodyPr wrap="square" rtlCol="0">
              <a:spAutoFit/>
            </a:bodyPr>
            <a:lstStyle/>
            <a:p>
              <a:pPr algn="ctr"/>
              <a:r>
                <a:rPr lang="en-PH" sz="1200" dirty="0"/>
                <a:t>Planted without die</a:t>
              </a:r>
            </a:p>
          </p:txBody>
        </p:sp>
      </p:grpSp>
      <p:grpSp>
        <p:nvGrpSpPr>
          <p:cNvPr id="48" name="Group 47"/>
          <p:cNvGrpSpPr/>
          <p:nvPr/>
        </p:nvGrpSpPr>
        <p:grpSpPr>
          <a:xfrm>
            <a:off x="2805454" y="4757177"/>
            <a:ext cx="1481712" cy="1330020"/>
            <a:chOff x="2368455" y="2283303"/>
            <a:chExt cx="2258791" cy="2256312"/>
          </a:xfrm>
        </p:grpSpPr>
        <p:grpSp>
          <p:nvGrpSpPr>
            <p:cNvPr id="49" name="Group 48"/>
            <p:cNvGrpSpPr/>
            <p:nvPr/>
          </p:nvGrpSpPr>
          <p:grpSpPr>
            <a:xfrm>
              <a:off x="2368455" y="2283303"/>
              <a:ext cx="2246517" cy="2256312"/>
              <a:chOff x="-1378427" y="62481"/>
              <a:chExt cx="2246517" cy="2256312"/>
            </a:xfrm>
          </p:grpSpPr>
          <p:pic>
            <p:nvPicPr>
              <p:cNvPr id="51" name="Picture 12" descr="Image result for badge background"/>
              <p:cNvPicPr>
                <a:picLocks noChangeAspect="1" noChangeArrowheads="1"/>
              </p:cNvPicPr>
              <p:nvPr/>
            </p:nvPicPr>
            <p:blipFill>
              <a:blip r:embed="rId26" cstate="print">
                <a:extLst>
                  <a:ext uri="{BEBA8EAE-BF5A-486C-A8C5-ECC9F3942E4B}">
                    <a14:imgProps xmlns:a14="http://schemas.microsoft.com/office/drawing/2010/main">
                      <a14:imgLayer r:embed="rId27">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78427" y="62481"/>
                <a:ext cx="2246517" cy="225631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Kalvin\Documents\Work Related\Tree Bank\Badges\1.jpg"/>
              <p:cNvPicPr>
                <a:picLocks noChangeAspect="1" noChangeArrowheads="1"/>
              </p:cNvPicPr>
              <p:nvPr/>
            </p:nvPicPr>
            <p:blipFill rotWithShape="1">
              <a:blip r:embed="rId28">
                <a:extLst>
                  <a:ext uri="{28A0092B-C50C-407E-A947-70E740481C1C}">
                    <a14:useLocalDpi xmlns:a14="http://schemas.microsoft.com/office/drawing/2010/main" val="0"/>
                  </a:ext>
                </a:extLst>
              </a:blip>
              <a:srcRect l="6447" t="11177" r="7065" b="10665"/>
              <a:stretch/>
            </p:blipFill>
            <p:spPr bwMode="auto">
              <a:xfrm>
                <a:off x="-1128213" y="308327"/>
                <a:ext cx="1754668" cy="1807076"/>
              </a:xfrm>
              <a:prstGeom prst="ellipse">
                <a:avLst/>
              </a:prstGeom>
              <a:noFill/>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2523336" y="3445061"/>
              <a:ext cx="2103910" cy="276999"/>
            </a:xfrm>
            <a:prstGeom prst="rect">
              <a:avLst/>
            </a:prstGeom>
            <a:noFill/>
          </p:spPr>
          <p:txBody>
            <a:bodyPr wrap="square" rtlCol="0">
              <a:spAutoFit/>
            </a:bodyPr>
            <a:lstStyle/>
            <a:p>
              <a:pPr algn="ctr"/>
              <a:r>
                <a:rPr lang="en-US" sz="1200" dirty="0"/>
                <a:t>Fully Grown Tree</a:t>
              </a:r>
              <a:endParaRPr lang="en-PH" sz="1200" dirty="0"/>
            </a:p>
          </p:txBody>
        </p:sp>
      </p:grpSp>
      <p:grpSp>
        <p:nvGrpSpPr>
          <p:cNvPr id="58" name="Group 57"/>
          <p:cNvGrpSpPr/>
          <p:nvPr/>
        </p:nvGrpSpPr>
        <p:grpSpPr>
          <a:xfrm>
            <a:off x="1217370" y="4732352"/>
            <a:ext cx="1463932" cy="1354845"/>
            <a:chOff x="6839254" y="2424747"/>
            <a:chExt cx="2246517" cy="2256312"/>
          </a:xfrm>
        </p:grpSpPr>
        <p:grpSp>
          <p:nvGrpSpPr>
            <p:cNvPr id="59" name="Group 58"/>
            <p:cNvGrpSpPr/>
            <p:nvPr/>
          </p:nvGrpSpPr>
          <p:grpSpPr>
            <a:xfrm>
              <a:off x="6839254" y="2424747"/>
              <a:ext cx="2246517" cy="2256312"/>
              <a:chOff x="2729243" y="0"/>
              <a:chExt cx="2790509" cy="2729466"/>
            </a:xfrm>
          </p:grpSpPr>
          <p:pic>
            <p:nvPicPr>
              <p:cNvPr id="61" name="Picture 12" descr="Image result for badge background"/>
              <p:cNvPicPr>
                <a:picLocks noChangeAspect="1" noChangeArrowheads="1"/>
              </p:cNvPicPr>
              <p:nvPr/>
            </p:nvPicPr>
            <p:blipFill>
              <a:blip r:embed="rId29" cstate="print">
                <a:duotone>
                  <a:prstClr val="black"/>
                  <a:schemeClr val="accent2">
                    <a:tint val="45000"/>
                    <a:satMod val="400000"/>
                  </a:schemeClr>
                </a:duotone>
                <a:extLst>
                  <a:ext uri="{BEBA8EAE-BF5A-486C-A8C5-ECC9F3942E4B}">
                    <a14:imgProps xmlns:a14="http://schemas.microsoft.com/office/drawing/2010/main">
                      <a14:imgLayer r:embed="rId3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29243" y="0"/>
                <a:ext cx="2790509" cy="272946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7" descr="C:\Users\Kalvin\Documents\Work Related\Tree Bank\Badges\download.png"/>
              <p:cNvPicPr>
                <a:picLocks noChangeAspect="1" noChangeArrowheads="1"/>
              </p:cNvPicPr>
              <p:nvPr/>
            </p:nvPicPr>
            <p:blipFill rotWithShape="1">
              <a:blip r:embed="rId31">
                <a:extLst>
                  <a:ext uri="{BEBA8EAE-BF5A-486C-A8C5-ECC9F3942E4B}">
                    <a14:imgProps xmlns:a14="http://schemas.microsoft.com/office/drawing/2010/main">
                      <a14:imgLayer r:embed="rId25">
                        <a14:imgEffect>
                          <a14:sharpenSoften amount="50000"/>
                        </a14:imgEffect>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l="66482" t="46915" r="6052" b="8801"/>
              <a:stretch/>
            </p:blipFill>
            <p:spPr bwMode="auto">
              <a:xfrm>
                <a:off x="3099460" y="317339"/>
                <a:ext cx="2042556" cy="2069599"/>
              </a:xfrm>
              <a:prstGeom prst="ellipse">
                <a:avLst/>
              </a:prstGeom>
              <a:noFill/>
              <a:extLst>
                <a:ext uri="{909E8E84-426E-40DD-AFC4-6F175D3DCCD1}">
                  <a14:hiddenFill xmlns:a14="http://schemas.microsoft.com/office/drawing/2010/main">
                    <a:solidFill>
                      <a:srgbClr val="FFFFFF"/>
                    </a:solidFill>
                  </a14:hiddenFill>
                </a:ext>
              </a:extLst>
            </p:spPr>
          </p:pic>
        </p:grpSp>
        <p:sp>
          <p:nvSpPr>
            <p:cNvPr id="60" name="TextBox 59"/>
            <p:cNvSpPr txBox="1"/>
            <p:nvPr/>
          </p:nvSpPr>
          <p:spPr>
            <a:xfrm>
              <a:off x="6910611" y="3908863"/>
              <a:ext cx="2103910" cy="276999"/>
            </a:xfrm>
            <a:prstGeom prst="rect">
              <a:avLst/>
            </a:prstGeom>
            <a:noFill/>
          </p:spPr>
          <p:txBody>
            <a:bodyPr wrap="square" rtlCol="0">
              <a:spAutoFit/>
            </a:bodyPr>
            <a:lstStyle/>
            <a:p>
              <a:pPr algn="ctr"/>
              <a:r>
                <a:rPr lang="en-US" sz="1200" dirty="0"/>
                <a:t>Updated Tree</a:t>
              </a:r>
              <a:endParaRPr lang="en-PH" sz="1200" dirty="0"/>
            </a:p>
          </p:txBody>
        </p:sp>
      </p:grpSp>
      <p:grpSp>
        <p:nvGrpSpPr>
          <p:cNvPr id="63" name="Group 62"/>
          <p:cNvGrpSpPr/>
          <p:nvPr/>
        </p:nvGrpSpPr>
        <p:grpSpPr>
          <a:xfrm>
            <a:off x="1242922" y="3097287"/>
            <a:ext cx="1554714" cy="1559167"/>
            <a:chOff x="2600600" y="4480834"/>
            <a:chExt cx="2364625" cy="2377166"/>
          </a:xfrm>
        </p:grpSpPr>
        <p:grpSp>
          <p:nvGrpSpPr>
            <p:cNvPr id="64" name="Group 63"/>
            <p:cNvGrpSpPr/>
            <p:nvPr/>
          </p:nvGrpSpPr>
          <p:grpSpPr>
            <a:xfrm>
              <a:off x="2600600" y="4480834"/>
              <a:ext cx="2364625" cy="2377166"/>
              <a:chOff x="6507576" y="483784"/>
              <a:chExt cx="2790509" cy="2729467"/>
            </a:xfrm>
          </p:grpSpPr>
          <p:pic>
            <p:nvPicPr>
              <p:cNvPr id="66" name="Picture 12" descr="Image result for badge background"/>
              <p:cNvPicPr>
                <a:picLocks noChangeAspect="1" noChangeArrowheads="1"/>
              </p:cNvPicPr>
              <p:nvPr/>
            </p:nvPicPr>
            <p:blipFill>
              <a:blip r:embed="rId3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507576" y="483784"/>
                <a:ext cx="2790509" cy="272946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7" descr="C:\Users\Kalvin\Documents\Work Related\Tree Bank\Badges\download.png"/>
              <p:cNvPicPr>
                <a:picLocks noChangeAspect="1" noChangeArrowheads="1"/>
              </p:cNvPicPr>
              <p:nvPr/>
            </p:nvPicPr>
            <p:blipFill rotWithShape="1">
              <a:blip r:embed="rId24">
                <a:extLst>
                  <a:ext uri="{BEBA8EAE-BF5A-486C-A8C5-ECC9F3942E4B}">
                    <a14:imgProps xmlns:a14="http://schemas.microsoft.com/office/drawing/2010/main">
                      <a14:imgLayer r:embed="rId25">
                        <a14:imgEffect>
                          <a14:sharpenSoften amount="50000"/>
                        </a14:imgEffect>
                      </a14:imgLayer>
                    </a14:imgProps>
                  </a:ext>
                  <a:ext uri="{28A0092B-C50C-407E-A947-70E740481C1C}">
                    <a14:useLocalDpi xmlns:a14="http://schemas.microsoft.com/office/drawing/2010/main" val="0"/>
                  </a:ext>
                </a:extLst>
              </a:blip>
              <a:srcRect l="5150" t="42761" r="66797" b="11301"/>
              <a:stretch/>
            </p:blipFill>
            <p:spPr bwMode="auto">
              <a:xfrm>
                <a:off x="6840185" y="792070"/>
                <a:ext cx="2134495" cy="2104506"/>
              </a:xfrm>
              <a:prstGeom prst="ellipse">
                <a:avLst/>
              </a:prstGeom>
              <a:noFill/>
              <a:extLst>
                <a:ext uri="{909E8E84-426E-40DD-AFC4-6F175D3DCCD1}">
                  <a14:hiddenFill xmlns:a14="http://schemas.microsoft.com/office/drawing/2010/main">
                    <a:solidFill>
                      <a:srgbClr val="FFFFFF"/>
                    </a:solidFill>
                  </a14:hiddenFill>
                </a:ext>
              </a:extLst>
            </p:spPr>
          </p:pic>
        </p:grpSp>
        <p:sp>
          <p:nvSpPr>
            <p:cNvPr id="65" name="TextBox 64"/>
            <p:cNvSpPr txBox="1"/>
            <p:nvPr/>
          </p:nvSpPr>
          <p:spPr>
            <a:xfrm>
              <a:off x="2743199" y="6040535"/>
              <a:ext cx="2103910" cy="276999"/>
            </a:xfrm>
            <a:prstGeom prst="rect">
              <a:avLst/>
            </a:prstGeom>
            <a:noFill/>
          </p:spPr>
          <p:txBody>
            <a:bodyPr wrap="square" rtlCol="0">
              <a:spAutoFit/>
            </a:bodyPr>
            <a:lstStyle/>
            <a:p>
              <a:pPr algn="ctr"/>
              <a:r>
                <a:rPr lang="en-US" sz="1200" dirty="0"/>
                <a:t>Planted 1 Tree</a:t>
              </a:r>
              <a:endParaRPr lang="en-PH" sz="1200" dirty="0"/>
            </a:p>
          </p:txBody>
        </p:sp>
      </p:grpSp>
      <p:grpSp>
        <p:nvGrpSpPr>
          <p:cNvPr id="68" name="Group 67"/>
          <p:cNvGrpSpPr/>
          <p:nvPr/>
        </p:nvGrpSpPr>
        <p:grpSpPr>
          <a:xfrm>
            <a:off x="4452250" y="1627312"/>
            <a:ext cx="1446712" cy="1432838"/>
            <a:chOff x="4995990" y="4601688"/>
            <a:chExt cx="2246517" cy="2256312"/>
          </a:xfrm>
        </p:grpSpPr>
        <p:grpSp>
          <p:nvGrpSpPr>
            <p:cNvPr id="69" name="Group 68"/>
            <p:cNvGrpSpPr/>
            <p:nvPr/>
          </p:nvGrpSpPr>
          <p:grpSpPr>
            <a:xfrm>
              <a:off x="4995990" y="4601688"/>
              <a:ext cx="2246517" cy="2256312"/>
              <a:chOff x="2135949" y="3896232"/>
              <a:chExt cx="2246517" cy="2256312"/>
            </a:xfrm>
          </p:grpSpPr>
          <p:pic>
            <p:nvPicPr>
              <p:cNvPr id="71" name="Picture 12" descr="Image result for badge background"/>
              <p:cNvPicPr>
                <a:picLocks noChangeAspect="1" noChangeArrowheads="1"/>
              </p:cNvPicPr>
              <p:nvPr/>
            </p:nvPicPr>
            <p:blipFill>
              <a:blip r:embed="rId33" cstate="print">
                <a:duotone>
                  <a:prstClr val="black"/>
                  <a:schemeClr val="accent5">
                    <a:tint val="45000"/>
                    <a:satMod val="400000"/>
                  </a:schemeClr>
                </a:duotone>
                <a:extLst>
                  <a:ext uri="{BEBA8EAE-BF5A-486C-A8C5-ECC9F3942E4B}">
                    <a14:imgProps xmlns:a14="http://schemas.microsoft.com/office/drawing/2010/main">
                      <a14:imgLayer r:embed="rId3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135949" y="3896232"/>
                <a:ext cx="2246517" cy="225631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 descr="C:\Users\Kalvin\Documents\Work Related\Tree Bank\Badges\download.png"/>
              <p:cNvPicPr>
                <a:picLocks noChangeAspect="1" noChangeArrowheads="1"/>
              </p:cNvPicPr>
              <p:nvPr/>
            </p:nvPicPr>
            <p:blipFill rotWithShape="1">
              <a:blip r:embed="rId35">
                <a:extLst>
                  <a:ext uri="{BEBA8EAE-BF5A-486C-A8C5-ECC9F3942E4B}">
                    <a14:imgProps xmlns:a14="http://schemas.microsoft.com/office/drawing/2010/main">
                      <a14:imgLayer r:embed="rId25">
                        <a14:imgEffect>
                          <a14:sharpenSoften amount="50000"/>
                        </a14:imgEffect>
                        <a14:imgEffect>
                          <a14:saturation sat="400000"/>
                        </a14:imgEffect>
                      </a14:imgLayer>
                    </a14:imgProps>
                  </a:ext>
                  <a:ext uri="{28A0092B-C50C-407E-A947-70E740481C1C}">
                    <a14:useLocalDpi xmlns:a14="http://schemas.microsoft.com/office/drawing/2010/main" val="0"/>
                  </a:ext>
                </a:extLst>
              </a:blip>
              <a:srcRect l="19905" t="1828" r="51872" b="51257"/>
              <a:stretch/>
            </p:blipFill>
            <p:spPr bwMode="auto">
              <a:xfrm>
                <a:off x="2368455" y="4136003"/>
                <a:ext cx="1781504" cy="1782979"/>
              </a:xfrm>
              <a:prstGeom prst="ellipse">
                <a:avLst/>
              </a:prstGeom>
              <a:noFill/>
              <a:extLst>
                <a:ext uri="{909E8E84-426E-40DD-AFC4-6F175D3DCCD1}">
                  <a14:hiddenFill xmlns:a14="http://schemas.microsoft.com/office/drawing/2010/main">
                    <a:solidFill>
                      <a:srgbClr val="FFFFFF"/>
                    </a:solidFill>
                  </a14:hiddenFill>
                </a:ext>
              </a:extLst>
            </p:spPr>
          </p:pic>
        </p:grpSp>
        <p:sp>
          <p:nvSpPr>
            <p:cNvPr id="70" name="TextBox 69"/>
            <p:cNvSpPr txBox="1"/>
            <p:nvPr/>
          </p:nvSpPr>
          <p:spPr>
            <a:xfrm>
              <a:off x="5079222" y="5383383"/>
              <a:ext cx="2103910" cy="276999"/>
            </a:xfrm>
            <a:prstGeom prst="rect">
              <a:avLst/>
            </a:prstGeom>
            <a:noFill/>
          </p:spPr>
          <p:txBody>
            <a:bodyPr wrap="square" rtlCol="0">
              <a:spAutoFit/>
            </a:bodyPr>
            <a:lstStyle/>
            <a:p>
              <a:pPr algn="ctr"/>
              <a:r>
                <a:rPr lang="en-US" sz="1200" dirty="0"/>
                <a:t>Updated Tree</a:t>
              </a:r>
              <a:endParaRPr lang="en-PH" sz="1200" dirty="0"/>
            </a:p>
          </p:txBody>
        </p:sp>
      </p:grpSp>
      <p:sp>
        <p:nvSpPr>
          <p:cNvPr id="73" name="Rectangle 72"/>
          <p:cNvSpPr/>
          <p:nvPr/>
        </p:nvSpPr>
        <p:spPr>
          <a:xfrm>
            <a:off x="6210300" y="9326846"/>
            <a:ext cx="533400" cy="317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000" b="1" dirty="0">
              <a:effectLst>
                <a:outerShdw blurRad="38100" dist="38100" dir="2700000" algn="tl">
                  <a:srgbClr val="000000">
                    <a:alpha val="43137"/>
                  </a:srgbClr>
                </a:outerShdw>
              </a:effectLst>
            </a:endParaRPr>
          </a:p>
        </p:txBody>
      </p:sp>
      <p:pic>
        <p:nvPicPr>
          <p:cNvPr id="74" name="Picture 73" descr="C:\Users\Kalvin\Documents\CNSC Project\March 21, 2019\CNSC IPDO Project\app\src\main\res\drawable\logo_start.png"/>
          <p:cNvPicPr>
            <a:picLocks noChangeAspect="1" noChangeArrowheads="1"/>
          </p:cNvPicPr>
          <p:nvPr/>
        </p:nvPicPr>
        <p:blipFill>
          <a:blip r:embed="rId36">
            <a:extLst>
              <a:ext uri="{BEBA8EAE-BF5A-486C-A8C5-ECC9F3942E4B}">
                <a14:imgProps xmlns:a14="http://schemas.microsoft.com/office/drawing/2010/main">
                  <a14:imgLayer r:embed="rId37">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75" name="Group 74"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76"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36</a:t>
              </a:r>
            </a:p>
          </p:txBody>
        </p:sp>
        <p:sp>
          <p:nvSpPr>
            <p:cNvPr id="77"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78"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79" name="Group 78"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80"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81"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82"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83" name="Picture 12" descr="Image result for CNSC"/>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50631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How to Earn Badges?</a:t>
            </a:r>
          </a:p>
        </p:txBody>
      </p:sp>
      <p:sp>
        <p:nvSpPr>
          <p:cNvPr id="7" name="TextBox 6"/>
          <p:cNvSpPr txBox="1"/>
          <p:nvPr/>
        </p:nvSpPr>
        <p:spPr>
          <a:xfrm>
            <a:off x="971600" y="1916832"/>
            <a:ext cx="7344816" cy="3693319"/>
          </a:xfrm>
          <a:prstGeom prst="rect">
            <a:avLst/>
          </a:prstGeom>
          <a:noFill/>
        </p:spPr>
        <p:txBody>
          <a:bodyPr wrap="square" rtlCol="0">
            <a:spAutoFit/>
          </a:bodyPr>
          <a:lstStyle/>
          <a:p>
            <a:pPr marL="628650" indent="-446088">
              <a:buAutoNum type="arabicPeriod"/>
            </a:pPr>
            <a:r>
              <a:rPr lang="en-PH" dirty="0"/>
              <a:t>Post @ </a:t>
            </a:r>
            <a:r>
              <a:rPr lang="en-PH" b="1" dirty="0"/>
              <a:t>Tree Banking Facebook Page( </a:t>
            </a:r>
            <a:r>
              <a:rPr lang="en-PH" dirty="0"/>
              <a:t>3 photos) before, during and after you plant or update your tree. The more likes you received in your post the more chances of getting badges. Badges may be converted into gift checks/coupons. </a:t>
            </a:r>
          </a:p>
          <a:p>
            <a:pPr marL="182562"/>
            <a:endParaRPr lang="en-PH" dirty="0"/>
          </a:p>
          <a:p>
            <a:pPr marL="628650" indent="-446088"/>
            <a:r>
              <a:rPr lang="en-PH" dirty="0"/>
              <a:t>2. 	Submit to </a:t>
            </a:r>
            <a:r>
              <a:rPr lang="en-PH" b="1" dirty="0"/>
              <a:t>Green Initiative Channel </a:t>
            </a:r>
            <a:r>
              <a:rPr lang="en-PH" dirty="0"/>
              <a:t>a 3-minuter video blog of your planting activity. Similarly the more likes you received in your post the more chances of getting badges.</a:t>
            </a:r>
          </a:p>
          <a:p>
            <a:pPr marL="182562"/>
            <a:endParaRPr lang="en-PH" dirty="0"/>
          </a:p>
          <a:p>
            <a:pPr marL="628650" indent="-446088"/>
            <a:r>
              <a:rPr lang="en-PH" dirty="0"/>
              <a:t>3. 	You may also share in our </a:t>
            </a:r>
            <a:r>
              <a:rPr lang="en-PH" b="1" dirty="0"/>
              <a:t>My Tree Stories Blog </a:t>
            </a:r>
            <a:r>
              <a:rPr lang="en-PH" dirty="0"/>
              <a:t>a short story telling of your experiences and learnings from your planting activities. </a:t>
            </a:r>
          </a:p>
          <a:p>
            <a:endParaRPr lang="en-PH" dirty="0"/>
          </a:p>
        </p:txBody>
      </p:sp>
      <p:pic>
        <p:nvPicPr>
          <p:cNvPr id="4" name="Picture 3" descr="C:\Users\Kalvin\Documents\CNSC Project\March 21, 2019\CNSC IPDO Project\app\src\main\res\drawable\logo_start.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6635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out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outVertical)">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9592" y="310004"/>
            <a:ext cx="6537920" cy="626469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indent="0">
              <a:buFont typeface="Garamond" pitchFamily="18" charset="0"/>
              <a:buNone/>
            </a:pPr>
            <a:endParaRPr lang="en-PH" sz="1200" dirty="0"/>
          </a:p>
        </p:txBody>
      </p:sp>
      <p:sp>
        <p:nvSpPr>
          <p:cNvPr id="10" name="AutoShape 2" descr="Green geometric background Free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11" name="AutoShape 4" descr="Green geometric background Free Ve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18" name="Rectangle 17"/>
          <p:cNvSpPr/>
          <p:nvPr/>
        </p:nvSpPr>
        <p:spPr>
          <a:xfrm>
            <a:off x="4419599" y="1051292"/>
            <a:ext cx="1525563" cy="246221"/>
          </a:xfrm>
          <a:prstGeom prst="rect">
            <a:avLst/>
          </a:prstGeom>
        </p:spPr>
        <p:txBody>
          <a:bodyPr wrap="square">
            <a:spAutoFit/>
          </a:bodyPr>
          <a:lstStyle/>
          <a:p>
            <a:endParaRPr lang="en-US" sz="1000" dirty="0"/>
          </a:p>
        </p:txBody>
      </p:sp>
      <p:pic>
        <p:nvPicPr>
          <p:cNvPr id="20" name="Picture 2" descr="C:\Users\Kalvin\Documents\Work Related\Tree Bank\Screenshot_20190619-1317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144" y="1268760"/>
            <a:ext cx="2564640" cy="51292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Diagram 20"/>
          <p:cNvGraphicFramePr/>
          <p:nvPr>
            <p:extLst>
              <p:ext uri="{D42A27DB-BD31-4B8C-83A1-F6EECF244321}">
                <p14:modId xmlns:p14="http://schemas.microsoft.com/office/powerpoint/2010/main" val="687306739"/>
              </p:ext>
            </p:extLst>
          </p:nvPr>
        </p:nvGraphicFramePr>
        <p:xfrm>
          <a:off x="1676401" y="547182"/>
          <a:ext cx="4151719" cy="504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 descr="Image result for search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0372" y="404664"/>
            <a:ext cx="799028" cy="79902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8">
            <a:extLst>
              <a:ext uri="{FF2B5EF4-FFF2-40B4-BE49-F238E27FC236}">
                <a16:creationId xmlns:a16="http://schemas.microsoft.com/office/drawing/2014/main" id="{BCA9847D-9257-4574-AEF0-2CC1FBA69645}"/>
              </a:ext>
            </a:extLst>
          </p:cNvPr>
          <p:cNvSpPr/>
          <p:nvPr/>
        </p:nvSpPr>
        <p:spPr>
          <a:xfrm>
            <a:off x="1676401" y="1813292"/>
            <a:ext cx="1866900" cy="5475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4024813" y="1126169"/>
            <a:ext cx="3058445" cy="1169551"/>
          </a:xfrm>
          <a:prstGeom prst="rect">
            <a:avLst/>
          </a:prstGeom>
        </p:spPr>
        <p:txBody>
          <a:bodyPr wrap="square">
            <a:spAutoFit/>
          </a:bodyPr>
          <a:lstStyle/>
          <a:p>
            <a:pPr algn="just"/>
            <a:r>
              <a:rPr lang="en-PH" sz="1400" dirty="0"/>
              <a:t>You can search for different trees in the search box to view the specific tree name (Mango, Cacao, etc.) while your tree is available to My Trees. </a:t>
            </a:r>
          </a:p>
        </p:txBody>
      </p:sp>
      <p:pic>
        <p:nvPicPr>
          <p:cNvPr id="25" name="Picture 3" descr="C:\Users\Kalvin\Documents\Work Related\Tree Bank\Screenshot_20190619-13165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9004" y="2528202"/>
            <a:ext cx="1945472" cy="3853126"/>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a:off x="3429000" y="2346692"/>
            <a:ext cx="997728" cy="18743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Rounded Corners 8">
            <a:extLst>
              <a:ext uri="{FF2B5EF4-FFF2-40B4-BE49-F238E27FC236}">
                <a16:creationId xmlns:a16="http://schemas.microsoft.com/office/drawing/2014/main" id="{BCA9847D-9257-4574-AEF0-2CC1FBA69645}"/>
              </a:ext>
            </a:extLst>
          </p:cNvPr>
          <p:cNvSpPr/>
          <p:nvPr/>
        </p:nvSpPr>
        <p:spPr>
          <a:xfrm>
            <a:off x="4426728" y="4069971"/>
            <a:ext cx="1945472" cy="12312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9" name="Picture 38" descr="C:\Users\Kalvin\Documents\CNSC Project\March 21, 2019\CNSC IPDO Project\app\src\main\res\drawable\logo_start.pn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0" name="Group 39"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41"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37</a:t>
              </a:r>
            </a:p>
          </p:txBody>
        </p:sp>
        <p:sp>
          <p:nvSpPr>
            <p:cNvPr id="42"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3"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4" name="Group 43"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45"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6"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7"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8" name="Picture 12" descr="Image result for CNS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75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righ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Users\Kalvin\Documents\CNSC Project\March 21, 2019\CNSC IPDO Project\app\src\main\res\drawable\logo_start.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4"/>
          <a:stretch>
            <a:fillRect/>
          </a:stretch>
        </p:blipFill>
        <p:spPr>
          <a:xfrm>
            <a:off x="683568" y="968852"/>
            <a:ext cx="6164704" cy="3900308"/>
          </a:xfrm>
          <a:prstGeom prst="rect">
            <a:avLst/>
          </a:prstGeom>
        </p:spPr>
      </p:pic>
      <p:sp>
        <p:nvSpPr>
          <p:cNvPr id="38" name="Oval 37"/>
          <p:cNvSpPr/>
          <p:nvPr/>
        </p:nvSpPr>
        <p:spPr bwMode="auto">
          <a:xfrm>
            <a:off x="5796136" y="3151245"/>
            <a:ext cx="72008" cy="72008"/>
          </a:xfrm>
          <a:prstGeom prst="ellips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H" sz="1800" b="0" i="0" u="none" strike="noStrike" cap="none" normalizeH="0" baseline="0">
              <a:ln>
                <a:noFill/>
              </a:ln>
              <a:solidFill>
                <a:schemeClr val="tx1"/>
              </a:solidFill>
              <a:effectLst/>
              <a:latin typeface="Arial" panose="020B0604020202020204" pitchFamily="34" charset="0"/>
            </a:endParaRPr>
          </a:p>
        </p:txBody>
      </p:sp>
      <p:sp>
        <p:nvSpPr>
          <p:cNvPr id="39" name="Oval 38"/>
          <p:cNvSpPr/>
          <p:nvPr/>
        </p:nvSpPr>
        <p:spPr bwMode="auto">
          <a:xfrm>
            <a:off x="5580112" y="3138500"/>
            <a:ext cx="72008" cy="72008"/>
          </a:xfrm>
          <a:prstGeom prst="ellips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H" sz="1800" b="0" i="0" u="none" strike="noStrike" cap="none" normalizeH="0" baseline="0">
              <a:ln>
                <a:noFill/>
              </a:ln>
              <a:solidFill>
                <a:schemeClr val="tx1"/>
              </a:solidFill>
              <a:effectLst/>
              <a:latin typeface="Arial" panose="020B0604020202020204" pitchFamily="34" charset="0"/>
            </a:endParaRPr>
          </a:p>
        </p:txBody>
      </p:sp>
      <p:sp>
        <p:nvSpPr>
          <p:cNvPr id="40" name="Oval 39"/>
          <p:cNvSpPr/>
          <p:nvPr/>
        </p:nvSpPr>
        <p:spPr bwMode="auto">
          <a:xfrm>
            <a:off x="5870748" y="3429000"/>
            <a:ext cx="72008" cy="72008"/>
          </a:xfrm>
          <a:prstGeom prst="ellips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H" sz="1800" b="0" i="0" u="none" strike="noStrike" cap="none" normalizeH="0" baseline="0">
              <a:ln>
                <a:noFill/>
              </a:ln>
              <a:solidFill>
                <a:schemeClr val="tx1"/>
              </a:solidFill>
              <a:effectLst/>
              <a:latin typeface="Arial" panose="020B0604020202020204" pitchFamily="34" charset="0"/>
            </a:endParaRPr>
          </a:p>
        </p:txBody>
      </p:sp>
      <p:sp>
        <p:nvSpPr>
          <p:cNvPr id="41" name="Oval 40"/>
          <p:cNvSpPr/>
          <p:nvPr/>
        </p:nvSpPr>
        <p:spPr bwMode="auto">
          <a:xfrm>
            <a:off x="6005264" y="3187249"/>
            <a:ext cx="72008" cy="72008"/>
          </a:xfrm>
          <a:prstGeom prst="ellips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H" sz="1800" b="0" i="0" u="none" strike="noStrike" cap="none" normalizeH="0" baseline="0">
              <a:ln>
                <a:noFill/>
              </a:ln>
              <a:solidFill>
                <a:schemeClr val="tx1"/>
              </a:solidFill>
              <a:effectLst/>
              <a:latin typeface="Arial" panose="020B0604020202020204" pitchFamily="34" charset="0"/>
            </a:endParaRPr>
          </a:p>
        </p:txBody>
      </p:sp>
      <p:sp>
        <p:nvSpPr>
          <p:cNvPr id="42" name="Oval 41"/>
          <p:cNvSpPr/>
          <p:nvPr/>
        </p:nvSpPr>
        <p:spPr bwMode="auto">
          <a:xfrm>
            <a:off x="5645224" y="3403983"/>
            <a:ext cx="72008" cy="72008"/>
          </a:xfrm>
          <a:prstGeom prst="ellips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H" sz="1800" b="0" i="0" u="none" strike="noStrike" cap="none" normalizeH="0" baseline="0">
              <a:ln>
                <a:noFill/>
              </a:ln>
              <a:solidFill>
                <a:schemeClr val="tx1"/>
              </a:solidFill>
              <a:effectLst/>
              <a:latin typeface="Arial" panose="020B0604020202020204" pitchFamily="34" charset="0"/>
            </a:endParaRPr>
          </a:p>
        </p:txBody>
      </p:sp>
      <p:sp>
        <p:nvSpPr>
          <p:cNvPr id="43" name="Oval 42"/>
          <p:cNvSpPr/>
          <p:nvPr/>
        </p:nvSpPr>
        <p:spPr bwMode="auto">
          <a:xfrm>
            <a:off x="5589072" y="3316458"/>
            <a:ext cx="72008" cy="72008"/>
          </a:xfrm>
          <a:prstGeom prst="ellips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H" sz="1800" b="0" i="0" u="none" strike="noStrike" cap="none" normalizeH="0" baseline="0">
              <a:ln>
                <a:noFill/>
              </a:ln>
              <a:solidFill>
                <a:schemeClr val="tx1"/>
              </a:solidFill>
              <a:effectLst/>
              <a:latin typeface="Arial" panose="020B0604020202020204" pitchFamily="34" charset="0"/>
            </a:endParaRPr>
          </a:p>
        </p:txBody>
      </p:sp>
      <p:grpSp>
        <p:nvGrpSpPr>
          <p:cNvPr id="44" name="Group 43"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45"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38</a:t>
              </a:r>
            </a:p>
          </p:txBody>
        </p:sp>
        <p:sp>
          <p:nvSpPr>
            <p:cNvPr id="46"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7"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8" name="Group 47"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49"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50"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51"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52" name="Picture 12" descr="Image result for CNS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3179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1000"/>
                                        <p:tgtEl>
                                          <p:spTgt spid="3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ircle(in)">
                                      <p:cBhvr>
                                        <p:cTn id="10" dur="1000"/>
                                        <p:tgtEl>
                                          <p:spTgt spid="3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circle(in)">
                                      <p:cBhvr>
                                        <p:cTn id="13" dur="1000"/>
                                        <p:tgtEl>
                                          <p:spTgt spid="4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circle(in)">
                                      <p:cBhvr>
                                        <p:cTn id="16" dur="1000"/>
                                        <p:tgtEl>
                                          <p:spTgt spid="4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circle(in)">
                                      <p:cBhvr>
                                        <p:cTn id="19" dur="1000"/>
                                        <p:tgtEl>
                                          <p:spTgt spid="4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ircle(in)">
                                      <p:cBhvr>
                                        <p:cTn id="22"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332656"/>
            <a:ext cx="5257800" cy="578741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indent="0">
              <a:buFont typeface="Garamond" pitchFamily="18" charset="0"/>
              <a:buNone/>
            </a:pPr>
            <a:endParaRPr lang="en-PH" sz="1200" dirty="0"/>
          </a:p>
        </p:txBody>
      </p:sp>
      <p:sp>
        <p:nvSpPr>
          <p:cNvPr id="10" name="AutoShape 2" descr="Green geometric background Free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11" name="AutoShape 4" descr="Green geometric background Free Ve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18" name="Rectangle 17"/>
          <p:cNvSpPr/>
          <p:nvPr/>
        </p:nvSpPr>
        <p:spPr>
          <a:xfrm>
            <a:off x="4419599" y="951087"/>
            <a:ext cx="1525563" cy="246221"/>
          </a:xfrm>
          <a:prstGeom prst="rect">
            <a:avLst/>
          </a:prstGeom>
        </p:spPr>
        <p:txBody>
          <a:bodyPr wrap="square">
            <a:spAutoFit/>
          </a:bodyPr>
          <a:lstStyle/>
          <a:p>
            <a:endParaRPr lang="en-US" sz="1000" dirty="0"/>
          </a:p>
        </p:txBody>
      </p:sp>
      <p:sp>
        <p:nvSpPr>
          <p:cNvPr id="19" name="Rectangle 18"/>
          <p:cNvSpPr/>
          <p:nvPr/>
        </p:nvSpPr>
        <p:spPr>
          <a:xfrm>
            <a:off x="1714500" y="4056922"/>
            <a:ext cx="3429000" cy="369332"/>
          </a:xfrm>
          <a:prstGeom prst="rect">
            <a:avLst/>
          </a:prstGeom>
        </p:spPr>
        <p:txBody>
          <a:bodyPr>
            <a:spAutoFit/>
          </a:bodyPr>
          <a:lstStyle/>
          <a:p>
            <a:endParaRPr lang="en-US" dirty="0"/>
          </a:p>
        </p:txBody>
      </p:sp>
      <p:sp>
        <p:nvSpPr>
          <p:cNvPr id="21" name="Rectangle 20"/>
          <p:cNvSpPr/>
          <p:nvPr/>
        </p:nvSpPr>
        <p:spPr>
          <a:xfrm>
            <a:off x="1222375" y="1103487"/>
            <a:ext cx="4645769" cy="71665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PH" sz="1100" dirty="0">
                <a:solidFill>
                  <a:schemeClr val="tx1"/>
                </a:solidFill>
                <a:latin typeface="Arial" panose="020B0604020202020204" pitchFamily="34" charset="0"/>
                <a:cs typeface="Arial" panose="020B0604020202020204" pitchFamily="34" charset="0"/>
              </a:rPr>
              <a:t>Displays the total number of tree planted and documented using the app (Fruit and Non-fruit Bearing).</a:t>
            </a:r>
          </a:p>
          <a:p>
            <a:pPr algn="just"/>
            <a:endParaRPr lang="en-PH" sz="400" dirty="0">
              <a:solidFill>
                <a:schemeClr val="tx1"/>
              </a:solidFill>
              <a:latin typeface="Arial" panose="020B0604020202020204" pitchFamily="34" charset="0"/>
              <a:cs typeface="Arial" panose="020B0604020202020204" pitchFamily="34" charset="0"/>
            </a:endParaRPr>
          </a:p>
          <a:p>
            <a:pPr algn="just"/>
            <a:r>
              <a:rPr lang="en-PH" sz="1100" dirty="0">
                <a:solidFill>
                  <a:schemeClr val="tx1"/>
                </a:solidFill>
                <a:latin typeface="Arial" panose="020B0604020202020204" pitchFamily="34" charset="0"/>
                <a:cs typeface="Arial" panose="020B0604020202020204" pitchFamily="34" charset="0"/>
              </a:rPr>
              <a:t>It also display some information about the Advocacy.</a:t>
            </a:r>
          </a:p>
        </p:txBody>
      </p:sp>
      <p:sp>
        <p:nvSpPr>
          <p:cNvPr id="23" name="AutoShape 4" descr="Related 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24" name="AutoShape 6" descr="Related image"/>
          <p:cNvSpPr>
            <a:spLocks noChangeAspect="1" noChangeArrowheads="1"/>
          </p:cNvSpPr>
          <p:nvPr/>
        </p:nvSpPr>
        <p:spPr bwMode="auto">
          <a:xfrm>
            <a:off x="917575" y="446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graphicFrame>
        <p:nvGraphicFramePr>
          <p:cNvPr id="25" name="Diagram 24"/>
          <p:cNvGraphicFramePr/>
          <p:nvPr>
            <p:extLst>
              <p:ext uri="{D42A27DB-BD31-4B8C-83A1-F6EECF244321}">
                <p14:modId xmlns:p14="http://schemas.microsoft.com/office/powerpoint/2010/main" val="1848966745"/>
              </p:ext>
            </p:extLst>
          </p:nvPr>
        </p:nvGraphicFramePr>
        <p:xfrm>
          <a:off x="1371600" y="574214"/>
          <a:ext cx="4324802" cy="414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6" name="Group 25"/>
          <p:cNvGrpSpPr/>
          <p:nvPr/>
        </p:nvGrpSpPr>
        <p:grpSpPr>
          <a:xfrm>
            <a:off x="1259631" y="1972540"/>
            <a:ext cx="2245569" cy="3832724"/>
            <a:chOff x="1600200" y="1935454"/>
            <a:chExt cx="1749425" cy="3329326"/>
          </a:xfrm>
        </p:grpSpPr>
        <p:pic>
          <p:nvPicPr>
            <p:cNvPr id="27" name="Picture 26" descr="C:\Users\Kalvin\Downloads\57052351_2311734935523407_3394035993710428160_n.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1935454"/>
              <a:ext cx="1749425" cy="3329326"/>
            </a:xfrm>
            <a:prstGeom prst="rect">
              <a:avLst/>
            </a:prstGeom>
            <a:noFill/>
            <a:ln>
              <a:noFill/>
            </a:ln>
          </p:spPr>
        </p:pic>
        <p:sp>
          <p:nvSpPr>
            <p:cNvPr id="28" name="Rectangle: Rounded Corners 8">
              <a:extLst>
                <a:ext uri="{FF2B5EF4-FFF2-40B4-BE49-F238E27FC236}">
                  <a16:creationId xmlns:a16="http://schemas.microsoft.com/office/drawing/2014/main" id="{BCA9847D-9257-4574-AEF0-2CC1FBA69645}"/>
                </a:ext>
              </a:extLst>
            </p:cNvPr>
            <p:cNvSpPr/>
            <p:nvPr/>
          </p:nvSpPr>
          <p:spPr>
            <a:xfrm>
              <a:off x="1600200" y="3633289"/>
              <a:ext cx="1143000" cy="2737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29" name="Picture 2" descr="C:\Users\Kalvin\Documents\Work Related\Tree Bank\Screenshot_20190619-13174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400" y="1972541"/>
            <a:ext cx="2286744" cy="38327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C:\Users\Kalvin\Documents\CNSC Project\March 21, 2019\CNSC IPDO Project\app\src\main\res\drawable\logo_start.png"/>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8" name="Group 37"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39"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39</a:t>
              </a:r>
            </a:p>
          </p:txBody>
        </p:sp>
        <p:sp>
          <p:nvSpPr>
            <p:cNvPr id="40"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1"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2" name="Group 41"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43"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4"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5"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6" name="Picture 12" descr="Image result for CNS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44208" y="2519185"/>
            <a:ext cx="2353908" cy="1831271"/>
          </a:xfrm>
          <a:prstGeom prst="rect">
            <a:avLst/>
          </a:prstGeom>
          <a:noFill/>
        </p:spPr>
        <p:txBody>
          <a:bodyPr wrap="square" rtlCol="0">
            <a:spAutoFit/>
          </a:bodyPr>
          <a:lstStyle/>
          <a:p>
            <a:r>
              <a:rPr lang="en-PH" sz="1400" dirty="0"/>
              <a:t>Count</a:t>
            </a:r>
          </a:p>
          <a:p>
            <a:endParaRPr lang="en-PH" sz="1100" dirty="0"/>
          </a:p>
          <a:p>
            <a:pPr marL="171450" indent="-171450">
              <a:buFont typeface="Arial" panose="020B0604020202020204" pitchFamily="34" charset="0"/>
              <a:buChar char="•"/>
            </a:pPr>
            <a:r>
              <a:rPr lang="en-PH" sz="1100" dirty="0"/>
              <a:t>Student vs. Others</a:t>
            </a:r>
          </a:p>
          <a:p>
            <a:pPr marL="171450" indent="-171450">
              <a:buFont typeface="Arial" panose="020B0604020202020204" pitchFamily="34" charset="0"/>
              <a:buChar char="•"/>
            </a:pPr>
            <a:r>
              <a:rPr lang="en-PH" sz="1100" dirty="0"/>
              <a:t>Municipality A vs. Municipality B</a:t>
            </a:r>
          </a:p>
          <a:p>
            <a:pPr marL="171450" indent="-171450">
              <a:buFont typeface="Arial" panose="020B0604020202020204" pitchFamily="34" charset="0"/>
              <a:buChar char="•"/>
            </a:pPr>
            <a:r>
              <a:rPr lang="en-PH" sz="1100" dirty="0"/>
              <a:t>Province A vs. Province B</a:t>
            </a:r>
          </a:p>
          <a:p>
            <a:pPr marL="171450" indent="-171450">
              <a:buFont typeface="Arial" panose="020B0604020202020204" pitchFamily="34" charset="0"/>
              <a:buChar char="•"/>
            </a:pPr>
            <a:r>
              <a:rPr lang="en-PH" sz="1100" dirty="0"/>
              <a:t>Region A vs. Region B</a:t>
            </a:r>
          </a:p>
          <a:p>
            <a:pPr marL="171450" indent="-171450">
              <a:buFont typeface="Arial" panose="020B0604020202020204" pitchFamily="34" charset="0"/>
              <a:buChar char="•"/>
            </a:pPr>
            <a:r>
              <a:rPr lang="en-PH" sz="1100" dirty="0"/>
              <a:t>Female vs. Male</a:t>
            </a:r>
          </a:p>
          <a:p>
            <a:pPr marL="171450" indent="-171450">
              <a:buFont typeface="Arial" panose="020B0604020202020204" pitchFamily="34" charset="0"/>
              <a:buChar char="•"/>
            </a:pPr>
            <a:r>
              <a:rPr lang="en-PH" sz="1100" dirty="0"/>
              <a:t>By Age Range</a:t>
            </a:r>
          </a:p>
          <a:p>
            <a:pPr marL="171450" indent="-171450">
              <a:buFont typeface="Arial" panose="020B0604020202020204" pitchFamily="34" charset="0"/>
              <a:buChar char="•"/>
            </a:pPr>
            <a:r>
              <a:rPr lang="en-PH" sz="1100" dirty="0"/>
              <a:t>BY Sector </a:t>
            </a:r>
          </a:p>
          <a:p>
            <a:pPr marL="171450" indent="-171450">
              <a:buFont typeface="Arial" panose="020B0604020202020204" pitchFamily="34" charset="0"/>
              <a:buChar char="•"/>
            </a:pPr>
            <a:r>
              <a:rPr lang="en-PH" sz="1100" dirty="0"/>
              <a:t>Others</a:t>
            </a:r>
          </a:p>
        </p:txBody>
      </p:sp>
    </p:spTree>
    <p:extLst>
      <p:ext uri="{BB962C8B-B14F-4D97-AF65-F5344CB8AC3E}">
        <p14:creationId xmlns:p14="http://schemas.microsoft.com/office/powerpoint/2010/main" val="22771763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DB41070-2C49-4050-958A-FA156FE322A0}"/>
              </a:ext>
            </a:extLst>
          </p:cNvPr>
          <p:cNvSpPr>
            <a:spLocks noGrp="1" noChangeArrowheads="1"/>
          </p:cNvSpPr>
          <p:nvPr>
            <p:ph type="title"/>
          </p:nvPr>
        </p:nvSpPr>
        <p:spPr>
          <a:xfrm>
            <a:off x="457200" y="457200"/>
            <a:ext cx="6923112" cy="1371600"/>
          </a:xfrm>
        </p:spPr>
        <p:txBody>
          <a:bodyPr/>
          <a:lstStyle/>
          <a:p>
            <a:br>
              <a:rPr lang="en-PH" b="1" dirty="0"/>
            </a:br>
            <a:r>
              <a:rPr lang="en-PH" b="1" dirty="0"/>
              <a:t>TREE BANK APPLICATION OVERVIEW</a:t>
            </a:r>
            <a:br>
              <a:rPr lang="en-PH" b="1" dirty="0">
                <a:effectLst>
                  <a:outerShdw blurRad="38100" dist="38100" dir="2700000" algn="tl">
                    <a:srgbClr val="000000">
                      <a:alpha val="43137"/>
                    </a:srgbClr>
                  </a:outerShdw>
                </a:effectLst>
              </a:rPr>
            </a:br>
            <a:endParaRPr lang="en-US" altLang="en-US" dirty="0"/>
          </a:p>
        </p:txBody>
      </p:sp>
      <p:sp>
        <p:nvSpPr>
          <p:cNvPr id="55299" name="Rectangle 3">
            <a:extLst>
              <a:ext uri="{FF2B5EF4-FFF2-40B4-BE49-F238E27FC236}">
                <a16:creationId xmlns:a16="http://schemas.microsoft.com/office/drawing/2014/main" id="{4BD78AFA-2445-4474-B520-55753EDB4709}"/>
              </a:ext>
            </a:extLst>
          </p:cNvPr>
          <p:cNvSpPr>
            <a:spLocks noGrp="1" noChangeArrowheads="1"/>
          </p:cNvSpPr>
          <p:nvPr>
            <p:ph type="body" sz="quarter" idx="13"/>
          </p:nvPr>
        </p:nvSpPr>
        <p:spPr>
          <a:xfrm>
            <a:off x="611560" y="2766630"/>
            <a:ext cx="3528392" cy="2390562"/>
          </a:xfrm>
        </p:spPr>
        <p:txBody>
          <a:bodyPr/>
          <a:lstStyle/>
          <a:p>
            <a:pPr algn="just"/>
            <a:r>
              <a:rPr lang="en-PH" sz="2000" b="1" dirty="0">
                <a:solidFill>
                  <a:srgbClr val="00B050"/>
                </a:solidFill>
              </a:rPr>
              <a:t>TREE BANK APP is an Android Based Tool developed to monitor student/employee compliance with the Tree Planting requirement in accordance with applicable laws.</a:t>
            </a:r>
            <a:endParaRPr lang="en-PH" sz="2000" b="1" dirty="0">
              <a:solidFill>
                <a:srgbClr val="1DFF83"/>
              </a:solidFill>
              <a:effectLst>
                <a:outerShdw blurRad="38100" dist="38100" dir="2700000" algn="tl">
                  <a:srgbClr val="000000">
                    <a:alpha val="43137"/>
                  </a:srgbClr>
                </a:outerShdw>
              </a:effectLst>
            </a:endParaRPr>
          </a:p>
        </p:txBody>
      </p:sp>
      <p:sp>
        <p:nvSpPr>
          <p:cNvPr id="2" name="Text Placeholder 1">
            <a:extLst>
              <a:ext uri="{FF2B5EF4-FFF2-40B4-BE49-F238E27FC236}">
                <a16:creationId xmlns:a16="http://schemas.microsoft.com/office/drawing/2014/main" id="{99FB639F-6EF6-4671-ABB9-A30280BE9E4C}"/>
              </a:ext>
            </a:extLst>
          </p:cNvPr>
          <p:cNvSpPr>
            <a:spLocks noGrp="1"/>
          </p:cNvSpPr>
          <p:nvPr>
            <p:ph type="body" sz="quarter" idx="14"/>
          </p:nvPr>
        </p:nvSpPr>
        <p:spPr>
          <a:xfrm>
            <a:off x="4431063" y="2920752"/>
            <a:ext cx="4258815" cy="1752600"/>
          </a:xfrm>
        </p:spPr>
        <p:txBody>
          <a:bodyPr/>
          <a:lstStyle/>
          <a:p>
            <a:pPr algn="just"/>
            <a:r>
              <a:rPr lang="en-PH" dirty="0"/>
              <a:t>The Tree Bank App is an expanded geo-tagging tool with features and functions designed for monitoring of Tree Planting activities, initially for student and personnel’s and it is intended to  implement to all SUCs/HEIs, Primary and Secondary Schools. </a:t>
            </a:r>
          </a:p>
        </p:txBody>
      </p:sp>
      <p:pic>
        <p:nvPicPr>
          <p:cNvPr id="27" name="Picture 26" descr="C:\Users\Kalvin\Documents\CNSC Project\March 21, 2019\CNSC IPDO Project\app\src\main\res\drawable\logo_start.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29" name="Group 28" descr="date, website, page number">
            <a:extLst>
              <a:ext uri="{FF2B5EF4-FFF2-40B4-BE49-F238E27FC236}">
                <a16:creationId xmlns:a16="http://schemas.microsoft.com/office/drawing/2014/main" id="{9781F712-0867-4985-8589-27938C03919F}"/>
              </a:ext>
            </a:extLst>
          </p:cNvPr>
          <p:cNvGrpSpPr/>
          <p:nvPr/>
        </p:nvGrpSpPr>
        <p:grpSpPr>
          <a:xfrm>
            <a:off x="4648200" y="6552527"/>
            <a:ext cx="4153269" cy="228600"/>
            <a:chOff x="4648200" y="6552527"/>
            <a:chExt cx="4153269" cy="228600"/>
          </a:xfrm>
        </p:grpSpPr>
        <p:sp>
          <p:nvSpPr>
            <p:cNvPr id="34" name="Rectangle 18">
              <a:extLst>
                <a:ext uri="{FF2B5EF4-FFF2-40B4-BE49-F238E27FC236}">
                  <a16:creationId xmlns:a16="http://schemas.microsoft.com/office/drawing/2014/main" id="{88E1C357-7318-491C-8D49-DC28546210F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5" name="Rectangle 18">
              <a:extLst>
                <a:ext uri="{FF2B5EF4-FFF2-40B4-BE49-F238E27FC236}">
                  <a16:creationId xmlns:a16="http://schemas.microsoft.com/office/drawing/2014/main" id="{2EA6175A-9416-44C4-9849-B6B6906F6026}"/>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6" name="Rectangle 18">
              <a:extLst>
                <a:ext uri="{FF2B5EF4-FFF2-40B4-BE49-F238E27FC236}">
                  <a16:creationId xmlns:a16="http://schemas.microsoft.com/office/drawing/2014/main" id="{7FD53D6E-7372-49A3-8EEF-B2C886B8B34E}"/>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7" name="Group 36" descr="date, website, page number">
            <a:extLst>
              <a:ext uri="{FF2B5EF4-FFF2-40B4-BE49-F238E27FC236}">
                <a16:creationId xmlns:a16="http://schemas.microsoft.com/office/drawing/2014/main" id="{E9177E3C-4DEA-4CB4-B119-3A4AEB754329}"/>
              </a:ext>
            </a:extLst>
          </p:cNvPr>
          <p:cNvGrpSpPr/>
          <p:nvPr/>
        </p:nvGrpSpPr>
        <p:grpSpPr>
          <a:xfrm>
            <a:off x="4648200" y="6553200"/>
            <a:ext cx="4153269" cy="228600"/>
            <a:chOff x="4648200" y="6552527"/>
            <a:chExt cx="4153269" cy="228600"/>
          </a:xfrm>
        </p:grpSpPr>
        <p:sp>
          <p:nvSpPr>
            <p:cNvPr id="38" name="Rectangle 18">
              <a:extLst>
                <a:ext uri="{FF2B5EF4-FFF2-40B4-BE49-F238E27FC236}">
                  <a16:creationId xmlns:a16="http://schemas.microsoft.com/office/drawing/2014/main"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1</a:t>
              </a:r>
            </a:p>
          </p:txBody>
        </p:sp>
        <p:sp>
          <p:nvSpPr>
            <p:cNvPr id="39" name="Rectangle 18">
              <a:extLst>
                <a:ext uri="{FF2B5EF4-FFF2-40B4-BE49-F238E27FC236}">
                  <a16:creationId xmlns:a16="http://schemas.microsoft.com/office/drawing/2014/main" id="{D0D55B09-209D-4069-8D66-11AA8AC8B73D}"/>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0" name="Rectangle 18">
              <a:extLst>
                <a:ext uri="{FF2B5EF4-FFF2-40B4-BE49-F238E27FC236}">
                  <a16:creationId xmlns:a16="http://schemas.microsoft.com/office/drawing/2014/main"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1" name="Group 40" descr="date, website, page number">
            <a:extLst>
              <a:ext uri="{FF2B5EF4-FFF2-40B4-BE49-F238E27FC236}">
                <a16:creationId xmlns:a16="http://schemas.microsoft.com/office/drawing/2014/main" id="{A9FC5696-E421-49E9-ABDD-E339CBA77362}"/>
              </a:ext>
            </a:extLst>
          </p:cNvPr>
          <p:cNvGrpSpPr/>
          <p:nvPr/>
        </p:nvGrpSpPr>
        <p:grpSpPr>
          <a:xfrm>
            <a:off x="4648200" y="6552527"/>
            <a:ext cx="4153269" cy="228600"/>
            <a:chOff x="4648200" y="6552527"/>
            <a:chExt cx="4153269" cy="228600"/>
          </a:xfrm>
        </p:grpSpPr>
        <p:sp>
          <p:nvSpPr>
            <p:cNvPr id="42" name="Rectangle 18">
              <a:extLst>
                <a:ext uri="{FF2B5EF4-FFF2-40B4-BE49-F238E27FC236}">
                  <a16:creationId xmlns:a16="http://schemas.microsoft.com/office/drawing/2014/main"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3" name="Rectangle 18">
              <a:extLst>
                <a:ext uri="{FF2B5EF4-FFF2-40B4-BE49-F238E27FC236}">
                  <a16:creationId xmlns:a16="http://schemas.microsoft.com/office/drawing/2014/main" id="{75C28A9B-289E-4091-9E00-37E3AECF2EF3}"/>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4" name="Rectangle 18">
              <a:extLst>
                <a:ext uri="{FF2B5EF4-FFF2-40B4-BE49-F238E27FC236}">
                  <a16:creationId xmlns:a16="http://schemas.microsoft.com/office/drawing/2014/main"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5" name="Group 44" descr="date, website, page number">
            <a:extLst>
              <a:ext uri="{FF2B5EF4-FFF2-40B4-BE49-F238E27FC236}">
                <a16:creationId xmlns:a16="http://schemas.microsoft.com/office/drawing/2014/main" id="{07A09D7D-B24A-42F2-BDDB-4AF6DCF8DCA8}"/>
              </a:ext>
            </a:extLst>
          </p:cNvPr>
          <p:cNvGrpSpPr/>
          <p:nvPr/>
        </p:nvGrpSpPr>
        <p:grpSpPr>
          <a:xfrm>
            <a:off x="3635896" y="6552526"/>
            <a:ext cx="5165573" cy="305473"/>
            <a:chOff x="4648200" y="6552527"/>
            <a:chExt cx="4153269" cy="228600"/>
          </a:xfrm>
        </p:grpSpPr>
        <p:sp>
          <p:nvSpPr>
            <p:cNvPr id="46"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7"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8"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9" name="Picture 12" descr="Image result for CNS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370" y="6453336"/>
            <a:ext cx="381417" cy="36223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616233" y="5570016"/>
            <a:ext cx="4063933" cy="523220"/>
          </a:xfrm>
          <a:prstGeom prst="rect">
            <a:avLst/>
          </a:prstGeom>
          <a:noFill/>
        </p:spPr>
        <p:txBody>
          <a:bodyPr wrap="none" rtlCol="0">
            <a:spAutoFit/>
          </a:bodyPr>
          <a:lstStyle/>
          <a:p>
            <a:r>
              <a:rPr lang="en-PH" sz="2800" b="1" dirty="0"/>
              <a:t>Copyright # N2019-325</a:t>
            </a:r>
          </a:p>
        </p:txBody>
      </p:sp>
    </p:spTree>
    <p:extLst>
      <p:ext uri="{BB962C8B-B14F-4D97-AF65-F5344CB8AC3E}">
        <p14:creationId xmlns:p14="http://schemas.microsoft.com/office/powerpoint/2010/main" val="396940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circle(out)">
                                      <p:cBhvr>
                                        <p:cTn id="7" dur="10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out)">
                                      <p:cBhvr>
                                        <p:cTn id="12"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24448" y="3395337"/>
            <a:ext cx="1719960" cy="9697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PH" sz="1000" dirty="0"/>
          </a:p>
        </p:txBody>
      </p:sp>
      <p:sp>
        <p:nvSpPr>
          <p:cNvPr id="10" name="Rectangle 9"/>
          <p:cNvSpPr/>
          <p:nvPr/>
        </p:nvSpPr>
        <p:spPr>
          <a:xfrm>
            <a:off x="1949836" y="3838600"/>
            <a:ext cx="3746089" cy="246221"/>
          </a:xfrm>
          <a:prstGeom prst="rect">
            <a:avLst/>
          </a:prstGeom>
        </p:spPr>
        <p:txBody>
          <a:bodyPr wrap="square">
            <a:spAutoFit/>
          </a:bodyPr>
          <a:lstStyle/>
          <a:p>
            <a:pPr algn="just"/>
            <a:endParaRPr lang="en-PH" sz="1000" i="1" dirty="0"/>
          </a:p>
        </p:txBody>
      </p:sp>
      <p:pic>
        <p:nvPicPr>
          <p:cNvPr id="11" name="Picture 2" descr="C:\Users\Kalvin\Documents\Work Related\Tree Bank\Screenshot_20190619-1317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0740" y="1423816"/>
            <a:ext cx="2190725" cy="43814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 11"/>
          <p:cNvGraphicFramePr/>
          <p:nvPr>
            <p:extLst>
              <p:ext uri="{D42A27DB-BD31-4B8C-83A1-F6EECF244321}">
                <p14:modId xmlns:p14="http://schemas.microsoft.com/office/powerpoint/2010/main" val="70851394"/>
              </p:ext>
            </p:extLst>
          </p:nvPr>
        </p:nvGraphicFramePr>
        <p:xfrm>
          <a:off x="395536" y="476672"/>
          <a:ext cx="4187825"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6524447" y="3460938"/>
            <a:ext cx="1719961" cy="861774"/>
          </a:xfrm>
          <a:prstGeom prst="rect">
            <a:avLst/>
          </a:prstGeom>
        </p:spPr>
        <p:txBody>
          <a:bodyPr wrap="square">
            <a:spAutoFit/>
          </a:bodyPr>
          <a:lstStyle/>
          <a:p>
            <a:r>
              <a:rPr lang="en-PH" sz="1000" dirty="0"/>
              <a:t>Manual is also available in the app.</a:t>
            </a:r>
          </a:p>
          <a:p>
            <a:endParaRPr lang="en-PH" sz="1000" dirty="0"/>
          </a:p>
          <a:p>
            <a:r>
              <a:rPr lang="en-PH" sz="1000" dirty="0"/>
              <a:t>Links will be provided for other ways to plant a tree.</a:t>
            </a:r>
          </a:p>
        </p:txBody>
      </p:sp>
      <p:grpSp>
        <p:nvGrpSpPr>
          <p:cNvPr id="14" name="Group 13"/>
          <p:cNvGrpSpPr/>
          <p:nvPr/>
        </p:nvGrpSpPr>
        <p:grpSpPr>
          <a:xfrm>
            <a:off x="3798596" y="1437468"/>
            <a:ext cx="2311590" cy="4381448"/>
            <a:chOff x="1600200" y="1935454"/>
            <a:chExt cx="1749425" cy="3329326"/>
          </a:xfrm>
        </p:grpSpPr>
        <p:pic>
          <p:nvPicPr>
            <p:cNvPr id="15" name="Picture 14" descr="C:\Users\Kalvin\Downloads\57052351_2311734935523407_3394035993710428160_n.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1935454"/>
              <a:ext cx="1749425" cy="3329326"/>
            </a:xfrm>
            <a:prstGeom prst="rect">
              <a:avLst/>
            </a:prstGeom>
            <a:noFill/>
            <a:ln>
              <a:noFill/>
            </a:ln>
          </p:spPr>
        </p:pic>
        <p:sp>
          <p:nvSpPr>
            <p:cNvPr id="16" name="Rectangle: Rounded Corners 8">
              <a:extLst>
                <a:ext uri="{FF2B5EF4-FFF2-40B4-BE49-F238E27FC236}">
                  <a16:creationId xmlns:a16="http://schemas.microsoft.com/office/drawing/2014/main" id="{BCA9847D-9257-4574-AEF0-2CC1FBA69645}"/>
                </a:ext>
              </a:extLst>
            </p:cNvPr>
            <p:cNvSpPr/>
            <p:nvPr/>
          </p:nvSpPr>
          <p:spPr>
            <a:xfrm>
              <a:off x="1600200" y="3435488"/>
              <a:ext cx="1143000" cy="2737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 name="Rectangle 16"/>
          <p:cNvSpPr/>
          <p:nvPr/>
        </p:nvSpPr>
        <p:spPr>
          <a:xfrm>
            <a:off x="6210300" y="4859646"/>
            <a:ext cx="533400" cy="317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000" b="1" dirty="0">
                <a:effectLst>
                  <a:outerShdw blurRad="38100" dist="38100" dir="2700000" algn="tl">
                    <a:srgbClr val="000000">
                      <a:alpha val="43137"/>
                    </a:srgbClr>
                  </a:outerShdw>
                </a:effectLst>
              </a:rPr>
              <a:t>24</a:t>
            </a:r>
          </a:p>
        </p:txBody>
      </p:sp>
      <p:pic>
        <p:nvPicPr>
          <p:cNvPr id="18" name="Picture 17" descr="C:\Users\Kalvin\Documents\CNSC Project\March 21, 2019\CNSC IPDO Project\app\src\main\res\drawable\logo_start.png"/>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19" name="Group 18"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20"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40</a:t>
              </a:r>
            </a:p>
          </p:txBody>
        </p:sp>
        <p:sp>
          <p:nvSpPr>
            <p:cNvPr id="21"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22"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23" name="Group 22"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24"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25"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26"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27" name="Picture 12" descr="Image result for CNS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0526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7574" y="7936"/>
            <a:ext cx="6726067" cy="655265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PH" sz="1200" dirty="0"/>
          </a:p>
        </p:txBody>
      </p:sp>
      <p:sp>
        <p:nvSpPr>
          <p:cNvPr id="9" name="AutoShape 2" descr="Green geometric background Free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10" name="AutoShape 4" descr="Green geometric background Free Ve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grpSp>
        <p:nvGrpSpPr>
          <p:cNvPr id="14" name="Group 13"/>
          <p:cNvGrpSpPr/>
          <p:nvPr/>
        </p:nvGrpSpPr>
        <p:grpSpPr>
          <a:xfrm>
            <a:off x="6291781" y="9326846"/>
            <a:ext cx="370438" cy="396308"/>
            <a:chOff x="6291781" y="9326846"/>
            <a:chExt cx="370438" cy="396308"/>
          </a:xfrm>
        </p:grpSpPr>
        <p:pic>
          <p:nvPicPr>
            <p:cNvPr id="15" name="Picture 2" descr="C:\Users\Kalvin\Documents\CNSC Project\March 21, 2019\CNSC IPDO Project\app\src\main\res\drawable\about_non_bearing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1781" y="9326846"/>
              <a:ext cx="370438" cy="3963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324600" y="9372600"/>
              <a:ext cx="304800" cy="261610"/>
            </a:xfrm>
            <a:prstGeom prst="rect">
              <a:avLst/>
            </a:prstGeom>
            <a:noFill/>
          </p:spPr>
          <p:txBody>
            <a:bodyPr wrap="square" rtlCol="0">
              <a:spAutoFit/>
            </a:bodyPr>
            <a:lstStyle/>
            <a:p>
              <a:pPr algn="ctr"/>
              <a:endParaRPr lang="en-PH" sz="1100" b="1" dirty="0">
                <a:effectLst>
                  <a:outerShdw blurRad="38100" dist="38100" dir="2700000" algn="tl">
                    <a:srgbClr val="000000">
                      <a:alpha val="43137"/>
                    </a:srgbClr>
                  </a:outerShdw>
                </a:effectLst>
              </a:endParaRPr>
            </a:p>
          </p:txBody>
        </p:sp>
      </p:grpSp>
      <p:sp>
        <p:nvSpPr>
          <p:cNvPr id="17" name="Rectangle 16"/>
          <p:cNvSpPr/>
          <p:nvPr/>
        </p:nvSpPr>
        <p:spPr>
          <a:xfrm>
            <a:off x="3745160" y="870695"/>
            <a:ext cx="1525563" cy="246221"/>
          </a:xfrm>
          <a:prstGeom prst="rect">
            <a:avLst/>
          </a:prstGeom>
        </p:spPr>
        <p:txBody>
          <a:bodyPr wrap="square">
            <a:spAutoFit/>
          </a:bodyPr>
          <a:lstStyle/>
          <a:p>
            <a:endParaRPr lang="en-US" sz="1000" dirty="0"/>
          </a:p>
        </p:txBody>
      </p:sp>
      <p:sp>
        <p:nvSpPr>
          <p:cNvPr id="18" name="Rectangle 17"/>
          <p:cNvSpPr/>
          <p:nvPr/>
        </p:nvSpPr>
        <p:spPr>
          <a:xfrm>
            <a:off x="1714500" y="3918883"/>
            <a:ext cx="3429000" cy="369332"/>
          </a:xfrm>
          <a:prstGeom prst="rect">
            <a:avLst/>
          </a:prstGeom>
        </p:spPr>
        <p:txBody>
          <a:bodyPr>
            <a:spAutoFit/>
          </a:bodyPr>
          <a:lstStyle/>
          <a:p>
            <a:endParaRPr lang="en-US" dirty="0"/>
          </a:p>
        </p:txBody>
      </p:sp>
      <p:sp>
        <p:nvSpPr>
          <p:cNvPr id="19" name="Rectangle 18"/>
          <p:cNvSpPr/>
          <p:nvPr/>
        </p:nvSpPr>
        <p:spPr>
          <a:xfrm>
            <a:off x="1949836" y="8305800"/>
            <a:ext cx="3746089" cy="246221"/>
          </a:xfrm>
          <a:prstGeom prst="rect">
            <a:avLst/>
          </a:prstGeom>
        </p:spPr>
        <p:txBody>
          <a:bodyPr wrap="square">
            <a:spAutoFit/>
          </a:bodyPr>
          <a:lstStyle/>
          <a:p>
            <a:pPr algn="just"/>
            <a:endParaRPr lang="en-PH" sz="1000" i="1" dirty="0"/>
          </a:p>
        </p:txBody>
      </p:sp>
      <p:sp>
        <p:nvSpPr>
          <p:cNvPr id="22" name="AutoShape 6" descr="Related 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graphicFrame>
        <p:nvGraphicFramePr>
          <p:cNvPr id="23" name="Diagram 22"/>
          <p:cNvGraphicFramePr/>
          <p:nvPr/>
        </p:nvGraphicFramePr>
        <p:xfrm>
          <a:off x="875347" y="493822"/>
          <a:ext cx="4324802" cy="4142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4" name="Diagram 23"/>
          <p:cNvGraphicFramePr/>
          <p:nvPr/>
        </p:nvGraphicFramePr>
        <p:xfrm>
          <a:off x="1600200" y="6096000"/>
          <a:ext cx="4187825" cy="45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5" name="AutoShape 6" descr="Related image"/>
          <p:cNvSpPr>
            <a:spLocks noChangeAspect="1" noChangeArrowheads="1"/>
          </p:cNvSpPr>
          <p:nvPr/>
        </p:nvSpPr>
        <p:spPr bwMode="auto">
          <a:xfrm>
            <a:off x="395536" y="11663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graphicFrame>
        <p:nvGraphicFramePr>
          <p:cNvPr id="26" name="Diagram 25"/>
          <p:cNvGraphicFramePr/>
          <p:nvPr>
            <p:extLst>
              <p:ext uri="{D42A27DB-BD31-4B8C-83A1-F6EECF244321}">
                <p14:modId xmlns:p14="http://schemas.microsoft.com/office/powerpoint/2010/main" val="3363975522"/>
              </p:ext>
            </p:extLst>
          </p:nvPr>
        </p:nvGraphicFramePr>
        <p:xfrm>
          <a:off x="885280" y="575077"/>
          <a:ext cx="3967162" cy="59123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8" name="Rectangle 27"/>
          <p:cNvSpPr/>
          <p:nvPr/>
        </p:nvSpPr>
        <p:spPr>
          <a:xfrm>
            <a:off x="1552587" y="7162800"/>
            <a:ext cx="3981425" cy="246221"/>
          </a:xfrm>
          <a:prstGeom prst="rect">
            <a:avLst/>
          </a:prstGeom>
        </p:spPr>
        <p:txBody>
          <a:bodyPr wrap="square">
            <a:spAutoFit/>
          </a:bodyPr>
          <a:lstStyle/>
          <a:p>
            <a:pPr algn="just"/>
            <a:endParaRPr lang="en-PH" sz="1000" dirty="0"/>
          </a:p>
        </p:txBody>
      </p:sp>
      <p:sp>
        <p:nvSpPr>
          <p:cNvPr id="32" name="Rectangle 31"/>
          <p:cNvSpPr/>
          <p:nvPr/>
        </p:nvSpPr>
        <p:spPr>
          <a:xfrm>
            <a:off x="6210300" y="9326846"/>
            <a:ext cx="533400" cy="317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000" b="1" dirty="0">
                <a:effectLst>
                  <a:outerShdw blurRad="38100" dist="38100" dir="2700000" algn="tl">
                    <a:srgbClr val="000000">
                      <a:alpha val="43137"/>
                    </a:srgbClr>
                  </a:outerShdw>
                </a:effectLst>
              </a:rPr>
              <a:t>26</a:t>
            </a:r>
          </a:p>
        </p:txBody>
      </p:sp>
      <p:pic>
        <p:nvPicPr>
          <p:cNvPr id="33" name="Picture 32" descr="C:\Users\Kalvin\Documents\CNSC Project\March 21, 2019\CNSC IPDO Project\app\src\main\res\drawable\logo_start.png"/>
          <p:cNvPicPr>
            <a:picLocks noChangeAspect="1" noChangeArrowheads="1"/>
          </p:cNvPicPr>
          <p:nvPr/>
        </p:nvPicPr>
        <p:blipFill>
          <a:blip r:embed="rId19">
            <a:extLst>
              <a:ext uri="{BEBA8EAE-BF5A-486C-A8C5-ECC9F3942E4B}">
                <a14:imgProps xmlns:a14="http://schemas.microsoft.com/office/drawing/2010/main">
                  <a14:imgLayer r:embed="rId20">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7664" y="1571308"/>
            <a:ext cx="6192688" cy="1569660"/>
          </a:xfrm>
          <a:prstGeom prst="rect">
            <a:avLst/>
          </a:prstGeom>
          <a:noFill/>
        </p:spPr>
        <p:txBody>
          <a:bodyPr wrap="square" rtlCol="0">
            <a:spAutoFit/>
          </a:bodyPr>
          <a:lstStyle/>
          <a:p>
            <a:pPr marL="357188" indent="-268288"/>
            <a:r>
              <a:rPr lang="en-US" sz="3200" dirty="0"/>
              <a:t>W</a:t>
            </a:r>
            <a:r>
              <a:rPr lang="en-PH" sz="3200" dirty="0"/>
              <a:t>E ACCEPT DONATIONS VIA:</a:t>
            </a:r>
          </a:p>
          <a:p>
            <a:pPr marL="357188" indent="-268288"/>
            <a:r>
              <a:rPr lang="en-PH" sz="3200" dirty="0"/>
              <a:t>GCASH  (09568127007) or</a:t>
            </a:r>
          </a:p>
          <a:p>
            <a:pPr marL="357188" indent="-268288"/>
            <a:r>
              <a:rPr lang="en-PH" sz="3200" dirty="0"/>
              <a:t>Through College Cashier</a:t>
            </a:r>
          </a:p>
        </p:txBody>
      </p:sp>
      <p:grpSp>
        <p:nvGrpSpPr>
          <p:cNvPr id="35" name="Group 34"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36"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43</a:t>
              </a:r>
            </a:p>
          </p:txBody>
        </p:sp>
        <p:sp>
          <p:nvSpPr>
            <p:cNvPr id="37"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8"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9" name="Group 38"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40"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1"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2"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3" name="Picture 12" descr="Image result for CNSC"/>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588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7575" y="7936"/>
            <a:ext cx="5257800" cy="655265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PH" sz="1200" dirty="0"/>
          </a:p>
        </p:txBody>
      </p:sp>
      <p:sp>
        <p:nvSpPr>
          <p:cNvPr id="9" name="AutoShape 2" descr="Green geometric background Free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10" name="AutoShape 4" descr="Green geometric background Free Ve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grpSp>
        <p:nvGrpSpPr>
          <p:cNvPr id="14" name="Group 13"/>
          <p:cNvGrpSpPr/>
          <p:nvPr/>
        </p:nvGrpSpPr>
        <p:grpSpPr>
          <a:xfrm>
            <a:off x="6291781" y="9326846"/>
            <a:ext cx="370438" cy="396308"/>
            <a:chOff x="6291781" y="9326846"/>
            <a:chExt cx="370438" cy="396308"/>
          </a:xfrm>
        </p:grpSpPr>
        <p:pic>
          <p:nvPicPr>
            <p:cNvPr id="15" name="Picture 2" descr="C:\Users\Kalvin\Documents\CNSC Project\March 21, 2019\CNSC IPDO Project\app\src\main\res\drawable\about_non_bearing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1781" y="9326846"/>
              <a:ext cx="370438" cy="3963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324600" y="9372600"/>
              <a:ext cx="304800" cy="261610"/>
            </a:xfrm>
            <a:prstGeom prst="rect">
              <a:avLst/>
            </a:prstGeom>
            <a:noFill/>
          </p:spPr>
          <p:txBody>
            <a:bodyPr wrap="square" rtlCol="0">
              <a:spAutoFit/>
            </a:bodyPr>
            <a:lstStyle/>
            <a:p>
              <a:pPr algn="ctr"/>
              <a:endParaRPr lang="en-PH" sz="1100" b="1" dirty="0">
                <a:effectLst>
                  <a:outerShdw blurRad="38100" dist="38100" dir="2700000" algn="tl">
                    <a:srgbClr val="000000">
                      <a:alpha val="43137"/>
                    </a:srgbClr>
                  </a:outerShdw>
                </a:effectLst>
              </a:endParaRPr>
            </a:p>
          </p:txBody>
        </p:sp>
      </p:grpSp>
      <p:sp>
        <p:nvSpPr>
          <p:cNvPr id="17" name="Rectangle 16"/>
          <p:cNvSpPr/>
          <p:nvPr/>
        </p:nvSpPr>
        <p:spPr>
          <a:xfrm>
            <a:off x="3745160" y="870695"/>
            <a:ext cx="1525563" cy="246221"/>
          </a:xfrm>
          <a:prstGeom prst="rect">
            <a:avLst/>
          </a:prstGeom>
        </p:spPr>
        <p:txBody>
          <a:bodyPr wrap="square">
            <a:spAutoFit/>
          </a:bodyPr>
          <a:lstStyle/>
          <a:p>
            <a:endParaRPr lang="en-US" sz="1000" dirty="0"/>
          </a:p>
        </p:txBody>
      </p:sp>
      <p:sp>
        <p:nvSpPr>
          <p:cNvPr id="18" name="Rectangle 17"/>
          <p:cNvSpPr/>
          <p:nvPr/>
        </p:nvSpPr>
        <p:spPr>
          <a:xfrm>
            <a:off x="1714500" y="3918883"/>
            <a:ext cx="3429000" cy="369332"/>
          </a:xfrm>
          <a:prstGeom prst="rect">
            <a:avLst/>
          </a:prstGeom>
        </p:spPr>
        <p:txBody>
          <a:bodyPr>
            <a:spAutoFit/>
          </a:bodyPr>
          <a:lstStyle/>
          <a:p>
            <a:endParaRPr lang="en-US" dirty="0"/>
          </a:p>
        </p:txBody>
      </p:sp>
      <p:sp>
        <p:nvSpPr>
          <p:cNvPr id="19" name="Rectangle 18"/>
          <p:cNvSpPr/>
          <p:nvPr/>
        </p:nvSpPr>
        <p:spPr>
          <a:xfrm>
            <a:off x="1949836" y="8305800"/>
            <a:ext cx="3746089" cy="246221"/>
          </a:xfrm>
          <a:prstGeom prst="rect">
            <a:avLst/>
          </a:prstGeom>
        </p:spPr>
        <p:txBody>
          <a:bodyPr wrap="square">
            <a:spAutoFit/>
          </a:bodyPr>
          <a:lstStyle/>
          <a:p>
            <a:pPr algn="just"/>
            <a:endParaRPr lang="en-PH" sz="1000" i="1" dirty="0"/>
          </a:p>
        </p:txBody>
      </p:sp>
      <p:sp>
        <p:nvSpPr>
          <p:cNvPr id="22" name="AutoShape 6" descr="Related 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graphicFrame>
        <p:nvGraphicFramePr>
          <p:cNvPr id="23" name="Diagram 22"/>
          <p:cNvGraphicFramePr/>
          <p:nvPr>
            <p:extLst>
              <p:ext uri="{D42A27DB-BD31-4B8C-83A1-F6EECF244321}">
                <p14:modId xmlns:p14="http://schemas.microsoft.com/office/powerpoint/2010/main" val="4230973600"/>
              </p:ext>
            </p:extLst>
          </p:nvPr>
        </p:nvGraphicFramePr>
        <p:xfrm>
          <a:off x="875347" y="493822"/>
          <a:ext cx="4324802" cy="4142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4" name="Diagram 23"/>
          <p:cNvGraphicFramePr/>
          <p:nvPr>
            <p:extLst>
              <p:ext uri="{D42A27DB-BD31-4B8C-83A1-F6EECF244321}">
                <p14:modId xmlns:p14="http://schemas.microsoft.com/office/powerpoint/2010/main" val="1881335650"/>
              </p:ext>
            </p:extLst>
          </p:nvPr>
        </p:nvGraphicFramePr>
        <p:xfrm>
          <a:off x="1600200" y="6096000"/>
          <a:ext cx="4187825" cy="45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5" name="AutoShape 6" descr="Related image"/>
          <p:cNvSpPr>
            <a:spLocks noChangeAspect="1" noChangeArrowheads="1"/>
          </p:cNvSpPr>
          <p:nvPr/>
        </p:nvSpPr>
        <p:spPr bwMode="auto">
          <a:xfrm>
            <a:off x="395536" y="11663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graphicFrame>
        <p:nvGraphicFramePr>
          <p:cNvPr id="26" name="Diagram 25"/>
          <p:cNvGraphicFramePr/>
          <p:nvPr>
            <p:extLst>
              <p:ext uri="{D42A27DB-BD31-4B8C-83A1-F6EECF244321}">
                <p14:modId xmlns:p14="http://schemas.microsoft.com/office/powerpoint/2010/main" val="928934966"/>
              </p:ext>
            </p:extLst>
          </p:nvPr>
        </p:nvGraphicFramePr>
        <p:xfrm>
          <a:off x="885280" y="575077"/>
          <a:ext cx="3967162" cy="59123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7" name="Picture 26">
            <a:extLst>
              <a:ext uri="{FF2B5EF4-FFF2-40B4-BE49-F238E27FC236}">
                <a16:creationId xmlns:a16="http://schemas.microsoft.com/office/drawing/2014/main" id="{2C260852-A844-4C15-8FB1-8545349EE323}"/>
              </a:ext>
            </a:extLst>
          </p:cNvPr>
          <p:cNvPicPr>
            <a:picLocks noChangeAspect="1"/>
          </p:cNvPicPr>
          <p:nvPr/>
        </p:nvPicPr>
        <p:blipFill rotWithShape="1">
          <a:blip r:embed="rId19"/>
          <a:srcRect t="27356" b="21242"/>
          <a:stretch/>
        </p:blipFill>
        <p:spPr>
          <a:xfrm>
            <a:off x="2833897" y="2577081"/>
            <a:ext cx="1418803" cy="1458576"/>
          </a:xfrm>
          <a:prstGeom prst="rect">
            <a:avLst/>
          </a:prstGeom>
          <a:effectLst>
            <a:outerShdw blurRad="50800" dist="38100" dir="2700000" algn="tl" rotWithShape="0">
              <a:prstClr val="black">
                <a:alpha val="40000"/>
              </a:prstClr>
            </a:outerShdw>
          </a:effectLst>
        </p:spPr>
      </p:pic>
      <p:sp>
        <p:nvSpPr>
          <p:cNvPr id="28" name="Rectangle 27"/>
          <p:cNvSpPr/>
          <p:nvPr/>
        </p:nvSpPr>
        <p:spPr>
          <a:xfrm>
            <a:off x="1552587" y="7162800"/>
            <a:ext cx="3981425" cy="246221"/>
          </a:xfrm>
          <a:prstGeom prst="rect">
            <a:avLst/>
          </a:prstGeom>
        </p:spPr>
        <p:txBody>
          <a:bodyPr wrap="square">
            <a:spAutoFit/>
          </a:bodyPr>
          <a:lstStyle/>
          <a:p>
            <a:pPr algn="just"/>
            <a:endParaRPr lang="en-PH" sz="1000" dirty="0"/>
          </a:p>
        </p:txBody>
      </p:sp>
      <p:sp>
        <p:nvSpPr>
          <p:cNvPr id="29" name="Rectangle 28"/>
          <p:cNvSpPr/>
          <p:nvPr/>
        </p:nvSpPr>
        <p:spPr>
          <a:xfrm>
            <a:off x="1832167" y="4149080"/>
            <a:ext cx="3387905" cy="400110"/>
          </a:xfrm>
          <a:prstGeom prst="rect">
            <a:avLst/>
          </a:prstGeom>
        </p:spPr>
        <p:txBody>
          <a:bodyPr wrap="square">
            <a:spAutoFit/>
          </a:bodyPr>
          <a:lstStyle/>
          <a:p>
            <a:pPr algn="just"/>
            <a:r>
              <a:rPr lang="en-PH" sz="1000" dirty="0"/>
              <a:t>Tree Bank App: Tool for the National Greening Program </a:t>
            </a:r>
          </a:p>
          <a:p>
            <a:pPr algn="just"/>
            <a:r>
              <a:rPr lang="en-PH" sz="1000" dirty="0"/>
              <a:t>through </a:t>
            </a:r>
            <a:r>
              <a:rPr lang="en-PH" sz="1000" u="sng" dirty="0">
                <a:solidFill>
                  <a:srgbClr val="002060"/>
                </a:solidFill>
              </a:rPr>
              <a:t>http://cnsc.edu.ph/lafamilia/download_apk.php</a:t>
            </a:r>
            <a:r>
              <a:rPr lang="en-PH" sz="1000" u="sng" dirty="0"/>
              <a:t> </a:t>
            </a:r>
            <a:r>
              <a:rPr lang="en-PH" sz="1000" dirty="0"/>
              <a:t> </a:t>
            </a:r>
          </a:p>
        </p:txBody>
      </p:sp>
      <p:pic>
        <p:nvPicPr>
          <p:cNvPr id="30" name="Picture 29">
            <a:extLst>
              <a:ext uri="{FF2B5EF4-FFF2-40B4-BE49-F238E27FC236}">
                <a16:creationId xmlns:a16="http://schemas.microsoft.com/office/drawing/2014/main" id="{12DB2AEC-07B8-4EE5-841E-BD28BD8008F4}"/>
              </a:ext>
            </a:extLst>
          </p:cNvPr>
          <p:cNvPicPr>
            <a:picLocks noChangeAspect="1"/>
          </p:cNvPicPr>
          <p:nvPr/>
        </p:nvPicPr>
        <p:blipFill>
          <a:blip r:embed="rId20"/>
          <a:stretch>
            <a:fillRect/>
          </a:stretch>
        </p:blipFill>
        <p:spPr>
          <a:xfrm>
            <a:off x="2843808" y="5124111"/>
            <a:ext cx="1408892" cy="1278146"/>
          </a:xfrm>
          <a:prstGeom prst="rect">
            <a:avLst/>
          </a:prstGeom>
          <a:effectLst>
            <a:outerShdw blurRad="50800" dist="38100" dir="5400000" algn="t" rotWithShape="0">
              <a:prstClr val="black">
                <a:alpha val="40000"/>
              </a:prstClr>
            </a:outerShdw>
          </a:effectLst>
        </p:spPr>
      </p:pic>
      <p:sp>
        <p:nvSpPr>
          <p:cNvPr id="31" name="Rectangle 30"/>
          <p:cNvSpPr/>
          <p:nvPr/>
        </p:nvSpPr>
        <p:spPr>
          <a:xfrm>
            <a:off x="5419181" y="3789040"/>
            <a:ext cx="3185268" cy="1446550"/>
          </a:xfrm>
          <a:prstGeom prst="rect">
            <a:avLst/>
          </a:prstGeom>
          <a:solidFill>
            <a:schemeClr val="accent4">
              <a:lumMod val="40000"/>
              <a:lumOff val="60000"/>
            </a:schemeClr>
          </a:solidFill>
        </p:spPr>
        <p:txBody>
          <a:bodyPr wrap="square">
            <a:spAutoFit/>
          </a:bodyPr>
          <a:lstStyle/>
          <a:p>
            <a:pPr algn="ctr"/>
            <a:r>
              <a:rPr lang="en-PH" sz="1000" i="1" dirty="0"/>
              <a:t>This App will be made available at Google Play once adopted by DENR or by CHED as a standard tool for Tree Banking. Other feature are in the works to make the system more useful.</a:t>
            </a:r>
            <a:endParaRPr lang="en-PH" sz="1000" dirty="0"/>
          </a:p>
          <a:p>
            <a:pPr algn="ctr"/>
            <a:endParaRPr lang="en-PH" dirty="0"/>
          </a:p>
          <a:p>
            <a:pPr algn="ctr"/>
            <a:r>
              <a:rPr lang="en-PH" sz="1500" dirty="0"/>
              <a:t>CNSC intends to become the ENGP </a:t>
            </a:r>
            <a:r>
              <a:rPr lang="en-PH" sz="1500" dirty="0" err="1"/>
              <a:t>Center</a:t>
            </a:r>
            <a:r>
              <a:rPr lang="en-PH" sz="1500" dirty="0"/>
              <a:t> in the Region.</a:t>
            </a:r>
          </a:p>
        </p:txBody>
      </p:sp>
      <p:sp>
        <p:nvSpPr>
          <p:cNvPr id="32" name="Rectangle 31"/>
          <p:cNvSpPr/>
          <p:nvPr/>
        </p:nvSpPr>
        <p:spPr>
          <a:xfrm>
            <a:off x="6210300" y="9326846"/>
            <a:ext cx="533400" cy="317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000" b="1" dirty="0">
                <a:effectLst>
                  <a:outerShdw blurRad="38100" dist="38100" dir="2700000" algn="tl">
                    <a:srgbClr val="000000">
                      <a:alpha val="43137"/>
                    </a:srgbClr>
                  </a:outerShdw>
                </a:effectLst>
              </a:rPr>
              <a:t>26</a:t>
            </a:r>
          </a:p>
        </p:txBody>
      </p:sp>
      <p:pic>
        <p:nvPicPr>
          <p:cNvPr id="33" name="Picture 32" descr="C:\Users\Kalvin\Documents\CNSC Project\March 21, 2019\CNSC IPDO Project\app\src\main\res\drawable\logo_start.png"/>
          <p:cNvPicPr>
            <a:picLocks noChangeAspect="1" noChangeArrowheads="1"/>
          </p:cNvPicPr>
          <p:nvPr/>
        </p:nvPicPr>
        <p:blipFill>
          <a:blip r:embed="rId21">
            <a:extLst>
              <a:ext uri="{BEBA8EAE-BF5A-486C-A8C5-ECC9F3942E4B}">
                <a14:imgProps xmlns:a14="http://schemas.microsoft.com/office/drawing/2010/main">
                  <a14:imgLayer r:embed="rId22">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7664" y="1538789"/>
            <a:ext cx="3999657" cy="954107"/>
          </a:xfrm>
          <a:prstGeom prst="rect">
            <a:avLst/>
          </a:prstGeom>
          <a:noFill/>
        </p:spPr>
        <p:txBody>
          <a:bodyPr wrap="square" rtlCol="0">
            <a:spAutoFit/>
          </a:bodyPr>
          <a:lstStyle/>
          <a:p>
            <a:pPr marL="357188" indent="-268288"/>
            <a:r>
              <a:rPr lang="en-PH" sz="1400" dirty="0"/>
              <a:t>1.   Like us on Facebook. Message a request for “tree bank </a:t>
            </a:r>
            <a:r>
              <a:rPr lang="en-PH" sz="1400" dirty="0" err="1"/>
              <a:t>apk</a:t>
            </a:r>
            <a:r>
              <a:rPr lang="en-PH" sz="1400" dirty="0"/>
              <a:t>” and provide your name, school/agency, year level/occupation and email</a:t>
            </a:r>
          </a:p>
        </p:txBody>
      </p:sp>
      <p:sp>
        <p:nvSpPr>
          <p:cNvPr id="34" name="TextBox 33"/>
          <p:cNvSpPr txBox="1"/>
          <p:nvPr/>
        </p:nvSpPr>
        <p:spPr>
          <a:xfrm>
            <a:off x="1475656" y="4581128"/>
            <a:ext cx="3999657" cy="523220"/>
          </a:xfrm>
          <a:prstGeom prst="rect">
            <a:avLst/>
          </a:prstGeom>
          <a:noFill/>
        </p:spPr>
        <p:txBody>
          <a:bodyPr wrap="square" rtlCol="0">
            <a:spAutoFit/>
          </a:bodyPr>
          <a:lstStyle/>
          <a:p>
            <a:pPr marL="357188" indent="-268288"/>
            <a:r>
              <a:rPr lang="en-PH" sz="1400" dirty="0"/>
              <a:t>2.   Soon, it can be downloaded from Google Play.</a:t>
            </a:r>
          </a:p>
        </p:txBody>
      </p:sp>
      <p:grpSp>
        <p:nvGrpSpPr>
          <p:cNvPr id="35" name="Group 34"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36"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43</a:t>
              </a:r>
            </a:p>
          </p:txBody>
        </p:sp>
        <p:sp>
          <p:nvSpPr>
            <p:cNvPr id="37"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8"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9" name="Group 38"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40"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1"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2"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3" name="Picture 12" descr="Image result for CNSC"/>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101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out)">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Image result for CNSC"/>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13916" y="1916832"/>
            <a:ext cx="1476561" cy="14022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43608" y="3403257"/>
            <a:ext cx="6848475" cy="44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Institutional Planning and Development Office</a:t>
            </a:r>
          </a:p>
          <a:p>
            <a:pPr algn="ctr"/>
            <a:r>
              <a:rPr lang="en-US" sz="1000" dirty="0" err="1">
                <a:solidFill>
                  <a:schemeClr val="tx1"/>
                </a:solidFill>
              </a:rPr>
              <a:t>Camarines</a:t>
            </a:r>
            <a:r>
              <a:rPr lang="en-US" sz="1000" dirty="0">
                <a:solidFill>
                  <a:schemeClr val="tx1"/>
                </a:solidFill>
              </a:rPr>
              <a:t> Norte State College</a:t>
            </a:r>
          </a:p>
          <a:p>
            <a:pPr algn="ctr"/>
            <a:r>
              <a:rPr lang="en-US" sz="1000" dirty="0">
                <a:solidFill>
                  <a:schemeClr val="tx1"/>
                </a:solidFill>
              </a:rPr>
              <a:t>F. Avenue, </a:t>
            </a:r>
            <a:r>
              <a:rPr lang="en-US" sz="1000" dirty="0" err="1">
                <a:solidFill>
                  <a:schemeClr val="tx1"/>
                </a:solidFill>
              </a:rPr>
              <a:t>Brgy</a:t>
            </a:r>
            <a:r>
              <a:rPr lang="en-US" sz="1000" dirty="0">
                <a:solidFill>
                  <a:schemeClr val="tx1"/>
                </a:solidFill>
              </a:rPr>
              <a:t>. II, </a:t>
            </a:r>
            <a:r>
              <a:rPr lang="en-US" sz="1000" dirty="0" err="1">
                <a:solidFill>
                  <a:schemeClr val="tx1"/>
                </a:solidFill>
              </a:rPr>
              <a:t>Daet</a:t>
            </a:r>
            <a:r>
              <a:rPr lang="en-US" sz="1000" dirty="0">
                <a:solidFill>
                  <a:schemeClr val="tx1"/>
                </a:solidFill>
              </a:rPr>
              <a:t>, </a:t>
            </a:r>
            <a:r>
              <a:rPr lang="en-US" sz="1000" dirty="0" err="1">
                <a:solidFill>
                  <a:schemeClr val="tx1"/>
                </a:solidFill>
              </a:rPr>
              <a:t>Camarines</a:t>
            </a:r>
            <a:r>
              <a:rPr lang="en-US" sz="1000" dirty="0">
                <a:solidFill>
                  <a:schemeClr val="tx1"/>
                </a:solidFill>
              </a:rPr>
              <a:t> Norte</a:t>
            </a:r>
            <a:endParaRPr lang="en-PH" sz="1000" dirty="0">
              <a:solidFill>
                <a:schemeClr val="tx1"/>
              </a:solidFill>
            </a:endParaRPr>
          </a:p>
        </p:txBody>
      </p:sp>
      <p:pic>
        <p:nvPicPr>
          <p:cNvPr id="4" name="Picture 3" descr="C:\Users\Kalvin\Documents\CNSC Project\March 21, 2019\CNSC IPDO Project\app\src\main\res\drawable\logo_start.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1646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DB41070-2C49-4050-958A-FA156FE322A0}"/>
              </a:ext>
            </a:extLst>
          </p:cNvPr>
          <p:cNvSpPr>
            <a:spLocks noGrp="1" noChangeArrowheads="1"/>
          </p:cNvSpPr>
          <p:nvPr>
            <p:ph type="title"/>
          </p:nvPr>
        </p:nvSpPr>
        <p:spPr>
          <a:xfrm>
            <a:off x="973204" y="816850"/>
            <a:ext cx="6923112" cy="4752716"/>
          </a:xfrm>
        </p:spPr>
        <p:txBody>
          <a:bodyPr/>
          <a:lstStyle/>
          <a:p>
            <a:pPr algn="ctr"/>
            <a:r>
              <a:rPr lang="en-US" altLang="en-US" dirty="0">
                <a:solidFill>
                  <a:schemeClr val="tx1">
                    <a:lumMod val="95000"/>
                    <a:lumOff val="5000"/>
                  </a:schemeClr>
                </a:solidFill>
              </a:rPr>
              <a:t>STEP 1</a:t>
            </a:r>
            <a:br>
              <a:rPr lang="en-US" altLang="en-US" dirty="0">
                <a:solidFill>
                  <a:schemeClr val="tx1">
                    <a:lumMod val="95000"/>
                    <a:lumOff val="5000"/>
                  </a:schemeClr>
                </a:solidFill>
              </a:rPr>
            </a:br>
            <a:r>
              <a:rPr lang="en-US" altLang="en-US" dirty="0">
                <a:solidFill>
                  <a:schemeClr val="tx1">
                    <a:lumMod val="95000"/>
                    <a:lumOff val="5000"/>
                  </a:schemeClr>
                </a:solidFill>
              </a:rPr>
              <a:t>SETUP YOUR CONNECTION</a:t>
            </a:r>
          </a:p>
        </p:txBody>
      </p:sp>
      <p:grpSp>
        <p:nvGrpSpPr>
          <p:cNvPr id="29" name="Group 28" descr="date, website, page number">
            <a:extLst>
              <a:ext uri="{FF2B5EF4-FFF2-40B4-BE49-F238E27FC236}">
                <a16:creationId xmlns:a16="http://schemas.microsoft.com/office/drawing/2014/main" id="{9781F712-0867-4985-8589-27938C03919F}"/>
              </a:ext>
            </a:extLst>
          </p:cNvPr>
          <p:cNvGrpSpPr/>
          <p:nvPr/>
        </p:nvGrpSpPr>
        <p:grpSpPr>
          <a:xfrm>
            <a:off x="4648200" y="6552527"/>
            <a:ext cx="4153269" cy="228600"/>
            <a:chOff x="4648200" y="6552527"/>
            <a:chExt cx="4153269" cy="228600"/>
          </a:xfrm>
        </p:grpSpPr>
        <p:sp>
          <p:nvSpPr>
            <p:cNvPr id="34" name="Rectangle 18">
              <a:extLst>
                <a:ext uri="{FF2B5EF4-FFF2-40B4-BE49-F238E27FC236}">
                  <a16:creationId xmlns:a16="http://schemas.microsoft.com/office/drawing/2014/main" id="{88E1C357-7318-491C-8D49-DC28546210F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5" name="Rectangle 18">
              <a:extLst>
                <a:ext uri="{FF2B5EF4-FFF2-40B4-BE49-F238E27FC236}">
                  <a16:creationId xmlns:a16="http://schemas.microsoft.com/office/drawing/2014/main" id="{2EA6175A-9416-44C4-9849-B6B6906F6026}"/>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6" name="Rectangle 18">
              <a:extLst>
                <a:ext uri="{FF2B5EF4-FFF2-40B4-BE49-F238E27FC236}">
                  <a16:creationId xmlns:a16="http://schemas.microsoft.com/office/drawing/2014/main" id="{7FD53D6E-7372-49A3-8EEF-B2C886B8B34E}"/>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7" name="Group 36" descr="date, website, page number">
            <a:extLst>
              <a:ext uri="{FF2B5EF4-FFF2-40B4-BE49-F238E27FC236}">
                <a16:creationId xmlns:a16="http://schemas.microsoft.com/office/drawing/2014/main" id="{E9177E3C-4DEA-4CB4-B119-3A4AEB754329}"/>
              </a:ext>
            </a:extLst>
          </p:cNvPr>
          <p:cNvGrpSpPr/>
          <p:nvPr/>
        </p:nvGrpSpPr>
        <p:grpSpPr>
          <a:xfrm>
            <a:off x="4648200" y="6553200"/>
            <a:ext cx="4153269" cy="228600"/>
            <a:chOff x="4648200" y="6552527"/>
            <a:chExt cx="4153269" cy="228600"/>
          </a:xfrm>
        </p:grpSpPr>
        <p:sp>
          <p:nvSpPr>
            <p:cNvPr id="38" name="Rectangle 18">
              <a:extLst>
                <a:ext uri="{FF2B5EF4-FFF2-40B4-BE49-F238E27FC236}">
                  <a16:creationId xmlns:a16="http://schemas.microsoft.com/office/drawing/2014/main"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9" name="Rectangle 18">
              <a:extLst>
                <a:ext uri="{FF2B5EF4-FFF2-40B4-BE49-F238E27FC236}">
                  <a16:creationId xmlns:a16="http://schemas.microsoft.com/office/drawing/2014/main" id="{D0D55B09-209D-4069-8D66-11AA8AC8B73D}"/>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0" name="Rectangle 18">
              <a:extLst>
                <a:ext uri="{FF2B5EF4-FFF2-40B4-BE49-F238E27FC236}">
                  <a16:creationId xmlns:a16="http://schemas.microsoft.com/office/drawing/2014/main"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1" name="Group 40" descr="date, website, page number">
            <a:extLst>
              <a:ext uri="{FF2B5EF4-FFF2-40B4-BE49-F238E27FC236}">
                <a16:creationId xmlns:a16="http://schemas.microsoft.com/office/drawing/2014/main" id="{A9FC5696-E421-49E9-ABDD-E339CBA77362}"/>
              </a:ext>
            </a:extLst>
          </p:cNvPr>
          <p:cNvGrpSpPr/>
          <p:nvPr/>
        </p:nvGrpSpPr>
        <p:grpSpPr>
          <a:xfrm>
            <a:off x="4648200" y="6552527"/>
            <a:ext cx="4153269" cy="228600"/>
            <a:chOff x="4648200" y="6552527"/>
            <a:chExt cx="4153269" cy="228600"/>
          </a:xfrm>
        </p:grpSpPr>
        <p:sp>
          <p:nvSpPr>
            <p:cNvPr id="42" name="Rectangle 18">
              <a:extLst>
                <a:ext uri="{FF2B5EF4-FFF2-40B4-BE49-F238E27FC236}">
                  <a16:creationId xmlns:a16="http://schemas.microsoft.com/office/drawing/2014/main"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3" name="Rectangle 18">
              <a:extLst>
                <a:ext uri="{FF2B5EF4-FFF2-40B4-BE49-F238E27FC236}">
                  <a16:creationId xmlns:a16="http://schemas.microsoft.com/office/drawing/2014/main" id="{75C28A9B-289E-4091-9E00-37E3AECF2EF3}"/>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4" name="Rectangle 18">
              <a:extLst>
                <a:ext uri="{FF2B5EF4-FFF2-40B4-BE49-F238E27FC236}">
                  <a16:creationId xmlns:a16="http://schemas.microsoft.com/office/drawing/2014/main"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5" name="Group 44" descr="date, website, page number">
            <a:extLst>
              <a:ext uri="{FF2B5EF4-FFF2-40B4-BE49-F238E27FC236}">
                <a16:creationId xmlns:a16="http://schemas.microsoft.com/office/drawing/2014/main" id="{07A09D7D-B24A-42F2-BDDB-4AF6DCF8DCA8}"/>
              </a:ext>
            </a:extLst>
          </p:cNvPr>
          <p:cNvGrpSpPr/>
          <p:nvPr/>
        </p:nvGrpSpPr>
        <p:grpSpPr>
          <a:xfrm>
            <a:off x="3635896" y="6552526"/>
            <a:ext cx="5165573" cy="305473"/>
            <a:chOff x="4648200" y="6552527"/>
            <a:chExt cx="4153269" cy="228600"/>
          </a:xfrm>
        </p:grpSpPr>
        <p:sp>
          <p:nvSpPr>
            <p:cNvPr id="46"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7"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8"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9" name="Picture 12" descr="Image result for CNS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2370" y="6453336"/>
            <a:ext cx="381417" cy="362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Kalvin\Documents\CNSC Project\March 21, 2019\CNSC IPDO Project\app\src\main\res\drawable\logo_start.png">
            <a:extLst>
              <a:ext uri="{FF2B5EF4-FFF2-40B4-BE49-F238E27FC236}">
                <a16:creationId xmlns:a16="http://schemas.microsoft.com/office/drawing/2014/main" id="{E1F70F6F-E719-49A9-BCF4-D2630B370F87}"/>
              </a:ext>
            </a:extLst>
          </p:cNvPr>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08284" y="434691"/>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4133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date, website, page number">
            <a:extLst>
              <a:ext uri="{FF2B5EF4-FFF2-40B4-BE49-F238E27FC236}">
                <a16:creationId xmlns:a16="http://schemas.microsoft.com/office/drawing/2014/main" id="{DAC4C686-287D-4936-8CF8-72DE1A363280}"/>
              </a:ext>
            </a:extLst>
          </p:cNvPr>
          <p:cNvGrpSpPr/>
          <p:nvPr/>
        </p:nvGrpSpPr>
        <p:grpSpPr>
          <a:xfrm>
            <a:off x="4648200" y="6552527"/>
            <a:ext cx="4153269" cy="228600"/>
            <a:chOff x="4648200" y="6552527"/>
            <a:chExt cx="4153269" cy="228600"/>
          </a:xfrm>
        </p:grpSpPr>
        <p:sp>
          <p:nvSpPr>
            <p:cNvPr id="6" name="Rectangle 18">
              <a:extLst>
                <a:ext uri="{FF2B5EF4-FFF2-40B4-BE49-F238E27FC236}">
                  <a16:creationId xmlns:a16="http://schemas.microsoft.com/office/drawing/2014/main" id="{E19711E5-9303-417E-9EB0-BA956518A1BA}"/>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2757A297-25DA-4E2C-BAB7-44199D986FBE}" type="slidenum">
                <a:rPr lang="en-US" altLang="en-US" sz="1200" smtClean="0">
                  <a:solidFill>
                    <a:schemeClr val="accent5"/>
                  </a:solidFill>
                  <a:latin typeface="+mj-lt"/>
                </a:rPr>
                <a:pPr algn="r"/>
                <a:t>5</a:t>
              </a:fld>
              <a:endParaRPr lang="en-US" altLang="en-US" sz="1200" dirty="0">
                <a:solidFill>
                  <a:schemeClr val="accent5"/>
                </a:solidFill>
                <a:latin typeface="+mj-lt"/>
              </a:endParaRPr>
            </a:p>
          </p:txBody>
        </p:sp>
        <p:sp>
          <p:nvSpPr>
            <p:cNvPr id="12" name="Rectangle 18">
              <a:extLst>
                <a:ext uri="{FF2B5EF4-FFF2-40B4-BE49-F238E27FC236}">
                  <a16:creationId xmlns:a16="http://schemas.microsoft.com/office/drawing/2014/main" id="{D6757E70-6F66-44E1-96E8-47A4A988251C}"/>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13" name="Rectangle 18">
              <a:extLst>
                <a:ext uri="{FF2B5EF4-FFF2-40B4-BE49-F238E27FC236}">
                  <a16:creationId xmlns:a16="http://schemas.microsoft.com/office/drawing/2014/main" id="{0E772A9C-2FD3-4D94-82F0-5504ECC31F14}"/>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16" name="Group 15" descr="date, website, page number">
            <a:extLst>
              <a:ext uri="{FF2B5EF4-FFF2-40B4-BE49-F238E27FC236}">
                <a16:creationId xmlns:a16="http://schemas.microsoft.com/office/drawing/2014/main" id="{6873B16E-E4E3-491D-A848-B9AEFDEB8D85}"/>
              </a:ext>
            </a:extLst>
          </p:cNvPr>
          <p:cNvGrpSpPr/>
          <p:nvPr/>
        </p:nvGrpSpPr>
        <p:grpSpPr>
          <a:xfrm>
            <a:off x="4648200" y="6552527"/>
            <a:ext cx="4153269" cy="228600"/>
            <a:chOff x="4648200" y="6552527"/>
            <a:chExt cx="4153269" cy="228600"/>
          </a:xfrm>
        </p:grpSpPr>
        <p:sp>
          <p:nvSpPr>
            <p:cNvPr id="18" name="Rectangle 18">
              <a:extLst>
                <a:ext uri="{FF2B5EF4-FFF2-40B4-BE49-F238E27FC236}">
                  <a16:creationId xmlns:a16="http://schemas.microsoft.com/office/drawing/2014/main" id="{4BFB5406-1A92-4F2A-A310-0552D5A8499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19" name="Rectangle 18">
              <a:extLst>
                <a:ext uri="{FF2B5EF4-FFF2-40B4-BE49-F238E27FC236}">
                  <a16:creationId xmlns:a16="http://schemas.microsoft.com/office/drawing/2014/main" id="{96CD5468-1193-4D0D-BBBD-616DCB837864}"/>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22" name="Rectangle 18">
              <a:extLst>
                <a:ext uri="{FF2B5EF4-FFF2-40B4-BE49-F238E27FC236}">
                  <a16:creationId xmlns:a16="http://schemas.microsoft.com/office/drawing/2014/main" id="{B14444EF-E37F-4690-AB6A-8FAA5664F53F}"/>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24" name="Group 23" descr="date, website, page number">
            <a:extLst>
              <a:ext uri="{FF2B5EF4-FFF2-40B4-BE49-F238E27FC236}">
                <a16:creationId xmlns:a16="http://schemas.microsoft.com/office/drawing/2014/main" id="{9781F712-0867-4985-8589-27938C03919F}"/>
              </a:ext>
            </a:extLst>
          </p:cNvPr>
          <p:cNvGrpSpPr/>
          <p:nvPr/>
        </p:nvGrpSpPr>
        <p:grpSpPr>
          <a:xfrm>
            <a:off x="4648200" y="6552527"/>
            <a:ext cx="4153269" cy="228600"/>
            <a:chOff x="4648200" y="6552527"/>
            <a:chExt cx="4153269" cy="228600"/>
          </a:xfrm>
        </p:grpSpPr>
        <p:sp>
          <p:nvSpPr>
            <p:cNvPr id="25" name="Rectangle 18">
              <a:extLst>
                <a:ext uri="{FF2B5EF4-FFF2-40B4-BE49-F238E27FC236}">
                  <a16:creationId xmlns:a16="http://schemas.microsoft.com/office/drawing/2014/main" id="{88E1C357-7318-491C-8D49-DC28546210F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26" name="Rectangle 18">
              <a:extLst>
                <a:ext uri="{FF2B5EF4-FFF2-40B4-BE49-F238E27FC236}">
                  <a16:creationId xmlns:a16="http://schemas.microsoft.com/office/drawing/2014/main" id="{2EA6175A-9416-44C4-9849-B6B6906F6026}"/>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27" name="Rectangle 18">
              <a:extLst>
                <a:ext uri="{FF2B5EF4-FFF2-40B4-BE49-F238E27FC236}">
                  <a16:creationId xmlns:a16="http://schemas.microsoft.com/office/drawing/2014/main" id="{7FD53D6E-7372-49A3-8EEF-B2C886B8B34E}"/>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28" name="Group 27" descr="date, website, page number">
            <a:extLst>
              <a:ext uri="{FF2B5EF4-FFF2-40B4-BE49-F238E27FC236}">
                <a16:creationId xmlns:a16="http://schemas.microsoft.com/office/drawing/2014/main" id="{E9177E3C-4DEA-4CB4-B119-3A4AEB754329}"/>
              </a:ext>
            </a:extLst>
          </p:cNvPr>
          <p:cNvGrpSpPr/>
          <p:nvPr/>
        </p:nvGrpSpPr>
        <p:grpSpPr>
          <a:xfrm>
            <a:off x="4648200" y="6553200"/>
            <a:ext cx="4153269" cy="228600"/>
            <a:chOff x="4648200" y="6552527"/>
            <a:chExt cx="4153269" cy="228600"/>
          </a:xfrm>
        </p:grpSpPr>
        <p:sp>
          <p:nvSpPr>
            <p:cNvPr id="31" name="Rectangle 18">
              <a:extLst>
                <a:ext uri="{FF2B5EF4-FFF2-40B4-BE49-F238E27FC236}">
                  <a16:creationId xmlns:a16="http://schemas.microsoft.com/office/drawing/2014/main"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2" name="Rectangle 18">
              <a:extLst>
                <a:ext uri="{FF2B5EF4-FFF2-40B4-BE49-F238E27FC236}">
                  <a16:creationId xmlns:a16="http://schemas.microsoft.com/office/drawing/2014/main" id="{D0D55B09-209D-4069-8D66-11AA8AC8B73D}"/>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3" name="Rectangle 18">
              <a:extLst>
                <a:ext uri="{FF2B5EF4-FFF2-40B4-BE49-F238E27FC236}">
                  <a16:creationId xmlns:a16="http://schemas.microsoft.com/office/drawing/2014/main"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4" name="Group 33" descr="date, website, page number">
            <a:extLst>
              <a:ext uri="{FF2B5EF4-FFF2-40B4-BE49-F238E27FC236}">
                <a16:creationId xmlns:a16="http://schemas.microsoft.com/office/drawing/2014/main" id="{A9FC5696-E421-49E9-ABDD-E339CBA77362}"/>
              </a:ext>
            </a:extLst>
          </p:cNvPr>
          <p:cNvGrpSpPr/>
          <p:nvPr/>
        </p:nvGrpSpPr>
        <p:grpSpPr>
          <a:xfrm>
            <a:off x="4648200" y="6552527"/>
            <a:ext cx="4153269" cy="228600"/>
            <a:chOff x="4648200" y="6552527"/>
            <a:chExt cx="4153269" cy="228600"/>
          </a:xfrm>
        </p:grpSpPr>
        <p:sp>
          <p:nvSpPr>
            <p:cNvPr id="35" name="Rectangle 18">
              <a:extLst>
                <a:ext uri="{FF2B5EF4-FFF2-40B4-BE49-F238E27FC236}">
                  <a16:creationId xmlns:a16="http://schemas.microsoft.com/office/drawing/2014/main"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6" name="Rectangle 18">
              <a:extLst>
                <a:ext uri="{FF2B5EF4-FFF2-40B4-BE49-F238E27FC236}">
                  <a16:creationId xmlns:a16="http://schemas.microsoft.com/office/drawing/2014/main" id="{75C28A9B-289E-4091-9E00-37E3AECF2EF3}"/>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7" name="Rectangle 18">
              <a:extLst>
                <a:ext uri="{FF2B5EF4-FFF2-40B4-BE49-F238E27FC236}">
                  <a16:creationId xmlns:a16="http://schemas.microsoft.com/office/drawing/2014/main"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8" name="Group 37" descr="date, website, page number">
            <a:extLst>
              <a:ext uri="{FF2B5EF4-FFF2-40B4-BE49-F238E27FC236}">
                <a16:creationId xmlns:a16="http://schemas.microsoft.com/office/drawing/2014/main" id="{07A09D7D-B24A-42F2-BDDB-4AF6DCF8DCA8}"/>
              </a:ext>
            </a:extLst>
          </p:cNvPr>
          <p:cNvGrpSpPr/>
          <p:nvPr/>
        </p:nvGrpSpPr>
        <p:grpSpPr>
          <a:xfrm>
            <a:off x="3635896" y="6552526"/>
            <a:ext cx="5165573" cy="305473"/>
            <a:chOff x="4648200" y="6552527"/>
            <a:chExt cx="4153269" cy="228600"/>
          </a:xfrm>
        </p:grpSpPr>
        <p:sp>
          <p:nvSpPr>
            <p:cNvPr id="39"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0"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1"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2" name="Picture 12" descr="Image result for CN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2370" y="6453336"/>
            <a:ext cx="381417" cy="36223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C:\Users\Kalvin\Documents\CNSC Project\March 21, 2019\CNSC IPDO Project\app\src\main\res\drawable\logo_start.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65" name="Group 64"/>
          <p:cNvGrpSpPr/>
          <p:nvPr/>
        </p:nvGrpSpPr>
        <p:grpSpPr>
          <a:xfrm>
            <a:off x="1433301" y="706895"/>
            <a:ext cx="1511670" cy="489857"/>
            <a:chOff x="1395615" y="2840544"/>
            <a:chExt cx="1511670" cy="489857"/>
          </a:xfrm>
        </p:grpSpPr>
        <p:sp>
          <p:nvSpPr>
            <p:cNvPr id="66" name="Pentagon 65"/>
            <p:cNvSpPr/>
            <p:nvPr/>
          </p:nvSpPr>
          <p:spPr>
            <a:xfrm flipH="1">
              <a:off x="1395615" y="2935096"/>
              <a:ext cx="901813" cy="3048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STEP </a:t>
              </a:r>
              <a:endParaRPr lang="en-PH" b="1" dirty="0">
                <a:solidFill>
                  <a:schemeClr val="bg1"/>
                </a:solidFill>
                <a:effectLst>
                  <a:outerShdw blurRad="38100" dist="38100" dir="2700000" algn="tl">
                    <a:srgbClr val="000000">
                      <a:alpha val="43137"/>
                    </a:srgbClr>
                  </a:outerShdw>
                </a:effectLst>
              </a:endParaRPr>
            </a:p>
          </p:txBody>
        </p:sp>
        <p:pic>
          <p:nvPicPr>
            <p:cNvPr id="67" name="Picture 15" descr="Tree Vector | An Images Hu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6715" y="2844591"/>
              <a:ext cx="480570" cy="485810"/>
            </a:xfrm>
            <a:prstGeom prst="rect">
              <a:avLst/>
            </a:prstGeom>
            <a:noFill/>
            <a:extLst>
              <a:ext uri="{909E8E84-426E-40DD-AFC4-6F175D3DCCD1}">
                <a14:hiddenFill xmlns:a14="http://schemas.microsoft.com/office/drawing/2010/main">
                  <a:solidFill>
                    <a:srgbClr val="FFFFFF"/>
                  </a:solidFill>
                </a14:hiddenFill>
              </a:ext>
            </a:extLst>
          </p:spPr>
        </p:pic>
        <p:sp>
          <p:nvSpPr>
            <p:cNvPr id="68" name="Oval 67"/>
            <p:cNvSpPr/>
            <p:nvPr/>
          </p:nvSpPr>
          <p:spPr>
            <a:xfrm>
              <a:off x="2209800" y="2840544"/>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1</a:t>
              </a:r>
              <a:endParaRPr lang="en-PH" b="1" dirty="0"/>
            </a:p>
          </p:txBody>
        </p:sp>
      </p:grpSp>
      <p:sp>
        <p:nvSpPr>
          <p:cNvPr id="69" name="Rectangle 68"/>
          <p:cNvSpPr/>
          <p:nvPr/>
        </p:nvSpPr>
        <p:spPr>
          <a:xfrm>
            <a:off x="467544" y="815752"/>
            <a:ext cx="1055097" cy="276999"/>
          </a:xfrm>
          <a:prstGeom prst="rect">
            <a:avLst/>
          </a:prstGeom>
        </p:spPr>
        <p:txBody>
          <a:bodyPr wrap="none">
            <a:spAutoFit/>
          </a:bodyPr>
          <a:lstStyle/>
          <a:p>
            <a:pPr marL="127000" indent="0">
              <a:buFont typeface="Garamond" pitchFamily="18" charset="0"/>
              <a:buNone/>
            </a:pPr>
            <a:r>
              <a:rPr lang="en-US" sz="1200" b="1" dirty="0"/>
              <a:t>CONNECT</a:t>
            </a:r>
            <a:endParaRPr lang="en-US" sz="1200" dirty="0"/>
          </a:p>
        </p:txBody>
      </p:sp>
      <p:sp>
        <p:nvSpPr>
          <p:cNvPr id="70" name="Rectangle 69"/>
          <p:cNvSpPr/>
          <p:nvPr/>
        </p:nvSpPr>
        <p:spPr>
          <a:xfrm>
            <a:off x="686017" y="1308459"/>
            <a:ext cx="3024335" cy="416959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indent="0" algn="ctr">
              <a:buFont typeface="Garamond" pitchFamily="18" charset="0"/>
              <a:buNone/>
            </a:pPr>
            <a:r>
              <a:rPr lang="en-US" sz="2800" dirty="0">
                <a:solidFill>
                  <a:schemeClr val="tx1"/>
                </a:solidFill>
              </a:rPr>
              <a:t>Open your </a:t>
            </a:r>
            <a:r>
              <a:rPr lang="en-US" sz="2800" b="1" dirty="0">
                <a:solidFill>
                  <a:schemeClr val="tx1"/>
                </a:solidFill>
              </a:rPr>
              <a:t>GPS</a:t>
            </a:r>
            <a:r>
              <a:rPr lang="en-US" sz="2800" dirty="0">
                <a:solidFill>
                  <a:schemeClr val="tx1"/>
                </a:solidFill>
              </a:rPr>
              <a:t>/Location Information.</a:t>
            </a:r>
          </a:p>
          <a:p>
            <a:pPr marL="127000" indent="0" algn="ctr">
              <a:buFont typeface="Garamond" pitchFamily="18" charset="0"/>
              <a:buNone/>
            </a:pPr>
            <a:endParaRPr lang="en-PH" sz="2800" dirty="0">
              <a:solidFill>
                <a:schemeClr val="tx1"/>
              </a:solidFill>
            </a:endParaRPr>
          </a:p>
          <a:p>
            <a:pPr marL="127000" indent="0" algn="ctr">
              <a:buFont typeface="Garamond" pitchFamily="18" charset="0"/>
              <a:buNone/>
            </a:pPr>
            <a:r>
              <a:rPr lang="en-US" sz="2800" dirty="0">
                <a:solidFill>
                  <a:schemeClr val="tx1"/>
                </a:solidFill>
              </a:rPr>
              <a:t>Connect to a </a:t>
            </a:r>
            <a:r>
              <a:rPr lang="en-US" sz="2800" b="1" dirty="0">
                <a:solidFill>
                  <a:schemeClr val="tx1"/>
                </a:solidFill>
              </a:rPr>
              <a:t>Wi Fi </a:t>
            </a:r>
            <a:r>
              <a:rPr lang="en-US" sz="2800" dirty="0">
                <a:solidFill>
                  <a:schemeClr val="tx1"/>
                </a:solidFill>
              </a:rPr>
              <a:t>/ open </a:t>
            </a:r>
            <a:r>
              <a:rPr lang="en-US" sz="2800" b="1" dirty="0">
                <a:solidFill>
                  <a:schemeClr val="tx1"/>
                </a:solidFill>
              </a:rPr>
              <a:t>data</a:t>
            </a:r>
            <a:r>
              <a:rPr lang="en-US" sz="2800" dirty="0">
                <a:solidFill>
                  <a:schemeClr val="tx1"/>
                </a:solidFill>
              </a:rPr>
              <a:t> connection.</a:t>
            </a:r>
            <a:endParaRPr lang="en-PH" sz="2800" dirty="0">
              <a:solidFill>
                <a:schemeClr val="tx1"/>
              </a:solidFill>
            </a:endParaRPr>
          </a:p>
        </p:txBody>
      </p:sp>
      <p:grpSp>
        <p:nvGrpSpPr>
          <p:cNvPr id="71" name="Group 70"/>
          <p:cNvGrpSpPr/>
          <p:nvPr/>
        </p:nvGrpSpPr>
        <p:grpSpPr>
          <a:xfrm>
            <a:off x="3765196" y="1308460"/>
            <a:ext cx="2390980" cy="4352788"/>
            <a:chOff x="1482983" y="2667000"/>
            <a:chExt cx="2132433" cy="4182832"/>
          </a:xfrm>
        </p:grpSpPr>
        <p:pic>
          <p:nvPicPr>
            <p:cNvPr id="72" name="Picture 71">
              <a:extLst>
                <a:ext uri="{FF2B5EF4-FFF2-40B4-BE49-F238E27FC236}">
                  <a16:creationId xmlns:a16="http://schemas.microsoft.com/office/drawing/2014/main" id="{5AA39150-9E75-4910-8561-849D837A924D}"/>
                </a:ext>
              </a:extLst>
            </p:cNvPr>
            <p:cNvPicPr>
              <a:picLocks noChangeAspect="1"/>
            </p:cNvPicPr>
            <p:nvPr/>
          </p:nvPicPr>
          <p:blipFill>
            <a:blip r:embed="rId7"/>
            <a:stretch>
              <a:fillRect/>
            </a:stretch>
          </p:blipFill>
          <p:spPr>
            <a:xfrm>
              <a:off x="1523999" y="2667000"/>
              <a:ext cx="2091417" cy="4182832"/>
            </a:xfrm>
            <a:prstGeom prst="rect">
              <a:avLst/>
            </a:prstGeom>
          </p:spPr>
        </p:pic>
        <p:sp>
          <p:nvSpPr>
            <p:cNvPr id="73" name="Oval 72">
              <a:extLst>
                <a:ext uri="{FF2B5EF4-FFF2-40B4-BE49-F238E27FC236}">
                  <a16:creationId xmlns:a16="http://schemas.microsoft.com/office/drawing/2014/main" id="{3B74F014-1396-4172-8AAC-33F0C4AA3B77}"/>
                </a:ext>
              </a:extLst>
            </p:cNvPr>
            <p:cNvSpPr/>
            <p:nvPr/>
          </p:nvSpPr>
          <p:spPr>
            <a:xfrm>
              <a:off x="1482983" y="2971800"/>
              <a:ext cx="52671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a:extLst>
                <a:ext uri="{FF2B5EF4-FFF2-40B4-BE49-F238E27FC236}">
                  <a16:creationId xmlns:a16="http://schemas.microsoft.com/office/drawing/2014/main" id="{3B74F014-1396-4172-8AAC-33F0C4AA3B77}"/>
                </a:ext>
              </a:extLst>
            </p:cNvPr>
            <p:cNvSpPr/>
            <p:nvPr/>
          </p:nvSpPr>
          <p:spPr>
            <a:xfrm>
              <a:off x="2306352" y="3390900"/>
              <a:ext cx="52671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a:extLst>
                <a:ext uri="{FF2B5EF4-FFF2-40B4-BE49-F238E27FC236}">
                  <a16:creationId xmlns:a16="http://schemas.microsoft.com/office/drawing/2014/main" id="{3B74F014-1396-4172-8AAC-33F0C4AA3B77}"/>
                </a:ext>
              </a:extLst>
            </p:cNvPr>
            <p:cNvSpPr/>
            <p:nvPr/>
          </p:nvSpPr>
          <p:spPr>
            <a:xfrm>
              <a:off x="2306352" y="2857500"/>
              <a:ext cx="52671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76" name="Group 75"/>
          <p:cNvGrpSpPr/>
          <p:nvPr/>
        </p:nvGrpSpPr>
        <p:grpSpPr>
          <a:xfrm>
            <a:off x="6276884" y="2061772"/>
            <a:ext cx="2201832" cy="4247548"/>
            <a:chOff x="3836213" y="5282473"/>
            <a:chExt cx="2247495" cy="4182832"/>
          </a:xfrm>
        </p:grpSpPr>
        <p:pic>
          <p:nvPicPr>
            <p:cNvPr id="77" name="Picture 76">
              <a:extLst>
                <a:ext uri="{FF2B5EF4-FFF2-40B4-BE49-F238E27FC236}">
                  <a16:creationId xmlns:a16="http://schemas.microsoft.com/office/drawing/2014/main" id="{1BD5DE2B-9261-4632-8087-3678C5786FFC}"/>
                </a:ext>
              </a:extLst>
            </p:cNvPr>
            <p:cNvPicPr>
              <a:picLocks noChangeAspect="1"/>
            </p:cNvPicPr>
            <p:nvPr/>
          </p:nvPicPr>
          <p:blipFill>
            <a:blip r:embed="rId8" cstate="print"/>
            <a:srcRect/>
            <a:stretch>
              <a:fillRect/>
            </a:stretch>
          </p:blipFill>
          <p:spPr bwMode="auto">
            <a:xfrm>
              <a:off x="3836213" y="5282473"/>
              <a:ext cx="2247495" cy="4182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8" name="Rectangle 77"/>
            <p:cNvSpPr/>
            <p:nvPr/>
          </p:nvSpPr>
          <p:spPr>
            <a:xfrm>
              <a:off x="3836214" y="5663473"/>
              <a:ext cx="2247494"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DB41070-2C49-4050-958A-FA156FE322A0}"/>
              </a:ext>
            </a:extLst>
          </p:cNvPr>
          <p:cNvSpPr>
            <a:spLocks noGrp="1" noChangeArrowheads="1"/>
          </p:cNvSpPr>
          <p:nvPr>
            <p:ph type="title"/>
          </p:nvPr>
        </p:nvSpPr>
        <p:spPr>
          <a:xfrm>
            <a:off x="973204" y="816850"/>
            <a:ext cx="6923112" cy="4752716"/>
          </a:xfrm>
        </p:spPr>
        <p:txBody>
          <a:bodyPr/>
          <a:lstStyle/>
          <a:p>
            <a:pPr algn="ctr"/>
            <a:r>
              <a:rPr lang="en-US" altLang="en-US" dirty="0">
                <a:solidFill>
                  <a:schemeClr val="tx1">
                    <a:lumMod val="95000"/>
                    <a:lumOff val="5000"/>
                  </a:schemeClr>
                </a:solidFill>
              </a:rPr>
              <a:t>STEP 2</a:t>
            </a:r>
            <a:br>
              <a:rPr lang="en-US" altLang="en-US" dirty="0">
                <a:solidFill>
                  <a:schemeClr val="tx1">
                    <a:lumMod val="95000"/>
                    <a:lumOff val="5000"/>
                  </a:schemeClr>
                </a:solidFill>
              </a:rPr>
            </a:br>
            <a:r>
              <a:rPr lang="en-US" b="1" dirty="0"/>
              <a:t>CREATE ACCOUNT</a:t>
            </a:r>
            <a:endParaRPr lang="en-US" altLang="en-US" dirty="0">
              <a:solidFill>
                <a:schemeClr val="tx1">
                  <a:lumMod val="95000"/>
                  <a:lumOff val="5000"/>
                </a:schemeClr>
              </a:solidFill>
            </a:endParaRPr>
          </a:p>
        </p:txBody>
      </p:sp>
      <p:grpSp>
        <p:nvGrpSpPr>
          <p:cNvPr id="29" name="Group 28" descr="date, website, page number">
            <a:extLst>
              <a:ext uri="{FF2B5EF4-FFF2-40B4-BE49-F238E27FC236}">
                <a16:creationId xmlns:a16="http://schemas.microsoft.com/office/drawing/2014/main" id="{9781F712-0867-4985-8589-27938C03919F}"/>
              </a:ext>
            </a:extLst>
          </p:cNvPr>
          <p:cNvGrpSpPr/>
          <p:nvPr/>
        </p:nvGrpSpPr>
        <p:grpSpPr>
          <a:xfrm>
            <a:off x="4648200" y="6552527"/>
            <a:ext cx="4153269" cy="228600"/>
            <a:chOff x="4648200" y="6552527"/>
            <a:chExt cx="4153269" cy="228600"/>
          </a:xfrm>
        </p:grpSpPr>
        <p:sp>
          <p:nvSpPr>
            <p:cNvPr id="34" name="Rectangle 18">
              <a:extLst>
                <a:ext uri="{FF2B5EF4-FFF2-40B4-BE49-F238E27FC236}">
                  <a16:creationId xmlns:a16="http://schemas.microsoft.com/office/drawing/2014/main" id="{88E1C357-7318-491C-8D49-DC28546210F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5" name="Rectangle 18">
              <a:extLst>
                <a:ext uri="{FF2B5EF4-FFF2-40B4-BE49-F238E27FC236}">
                  <a16:creationId xmlns:a16="http://schemas.microsoft.com/office/drawing/2014/main" id="{2EA6175A-9416-44C4-9849-B6B6906F6026}"/>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6" name="Rectangle 18">
              <a:extLst>
                <a:ext uri="{FF2B5EF4-FFF2-40B4-BE49-F238E27FC236}">
                  <a16:creationId xmlns:a16="http://schemas.microsoft.com/office/drawing/2014/main" id="{7FD53D6E-7372-49A3-8EEF-B2C886B8B34E}"/>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7" name="Group 36" descr="date, website, page number">
            <a:extLst>
              <a:ext uri="{FF2B5EF4-FFF2-40B4-BE49-F238E27FC236}">
                <a16:creationId xmlns:a16="http://schemas.microsoft.com/office/drawing/2014/main" id="{E9177E3C-4DEA-4CB4-B119-3A4AEB754329}"/>
              </a:ext>
            </a:extLst>
          </p:cNvPr>
          <p:cNvGrpSpPr/>
          <p:nvPr/>
        </p:nvGrpSpPr>
        <p:grpSpPr>
          <a:xfrm>
            <a:off x="4648200" y="6553200"/>
            <a:ext cx="4153269" cy="228600"/>
            <a:chOff x="4648200" y="6552527"/>
            <a:chExt cx="4153269" cy="228600"/>
          </a:xfrm>
        </p:grpSpPr>
        <p:sp>
          <p:nvSpPr>
            <p:cNvPr id="38" name="Rectangle 18">
              <a:extLst>
                <a:ext uri="{FF2B5EF4-FFF2-40B4-BE49-F238E27FC236}">
                  <a16:creationId xmlns:a16="http://schemas.microsoft.com/office/drawing/2014/main"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9" name="Rectangle 18">
              <a:extLst>
                <a:ext uri="{FF2B5EF4-FFF2-40B4-BE49-F238E27FC236}">
                  <a16:creationId xmlns:a16="http://schemas.microsoft.com/office/drawing/2014/main" id="{D0D55B09-209D-4069-8D66-11AA8AC8B73D}"/>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0" name="Rectangle 18">
              <a:extLst>
                <a:ext uri="{FF2B5EF4-FFF2-40B4-BE49-F238E27FC236}">
                  <a16:creationId xmlns:a16="http://schemas.microsoft.com/office/drawing/2014/main"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1" name="Group 40" descr="date, website, page number">
            <a:extLst>
              <a:ext uri="{FF2B5EF4-FFF2-40B4-BE49-F238E27FC236}">
                <a16:creationId xmlns:a16="http://schemas.microsoft.com/office/drawing/2014/main" id="{A9FC5696-E421-49E9-ABDD-E339CBA77362}"/>
              </a:ext>
            </a:extLst>
          </p:cNvPr>
          <p:cNvGrpSpPr/>
          <p:nvPr/>
        </p:nvGrpSpPr>
        <p:grpSpPr>
          <a:xfrm>
            <a:off x="4648200" y="6552527"/>
            <a:ext cx="4153269" cy="228600"/>
            <a:chOff x="4648200" y="6552527"/>
            <a:chExt cx="4153269" cy="228600"/>
          </a:xfrm>
        </p:grpSpPr>
        <p:sp>
          <p:nvSpPr>
            <p:cNvPr id="42" name="Rectangle 18">
              <a:extLst>
                <a:ext uri="{FF2B5EF4-FFF2-40B4-BE49-F238E27FC236}">
                  <a16:creationId xmlns:a16="http://schemas.microsoft.com/office/drawing/2014/main"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3" name="Rectangle 18">
              <a:extLst>
                <a:ext uri="{FF2B5EF4-FFF2-40B4-BE49-F238E27FC236}">
                  <a16:creationId xmlns:a16="http://schemas.microsoft.com/office/drawing/2014/main" id="{75C28A9B-289E-4091-9E00-37E3AECF2EF3}"/>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4" name="Rectangle 18">
              <a:extLst>
                <a:ext uri="{FF2B5EF4-FFF2-40B4-BE49-F238E27FC236}">
                  <a16:creationId xmlns:a16="http://schemas.microsoft.com/office/drawing/2014/main"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5" name="Group 44" descr="date, website, page number">
            <a:extLst>
              <a:ext uri="{FF2B5EF4-FFF2-40B4-BE49-F238E27FC236}">
                <a16:creationId xmlns:a16="http://schemas.microsoft.com/office/drawing/2014/main" id="{07A09D7D-B24A-42F2-BDDB-4AF6DCF8DCA8}"/>
              </a:ext>
            </a:extLst>
          </p:cNvPr>
          <p:cNvGrpSpPr/>
          <p:nvPr/>
        </p:nvGrpSpPr>
        <p:grpSpPr>
          <a:xfrm>
            <a:off x="3635896" y="6552526"/>
            <a:ext cx="5165573" cy="305473"/>
            <a:chOff x="4648200" y="6552527"/>
            <a:chExt cx="4153269" cy="228600"/>
          </a:xfrm>
        </p:grpSpPr>
        <p:sp>
          <p:nvSpPr>
            <p:cNvPr id="46"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7"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8"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9" name="Picture 12" descr="Image result for CNS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2370" y="6453336"/>
            <a:ext cx="381417" cy="362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Kalvin\Documents\CNSC Project\March 21, 2019\CNSC IPDO Project\app\src\main\res\drawable\logo_start.png">
            <a:extLst>
              <a:ext uri="{FF2B5EF4-FFF2-40B4-BE49-F238E27FC236}">
                <a16:creationId xmlns:a16="http://schemas.microsoft.com/office/drawing/2014/main" id="{E1F70F6F-E719-49A9-BCF4-D2630B370F87}"/>
              </a:ext>
            </a:extLst>
          </p:cNvPr>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08284" y="434691"/>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2542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12"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18</a:t>
              </a:r>
            </a:p>
          </p:txBody>
        </p:sp>
        <p:sp>
          <p:nvSpPr>
            <p:cNvPr id="13"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14"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15" name="Group 14"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16"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17"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18"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19" name="Picture 12" descr="Image result for CN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Kalvin\Documents\CNSC Project\March 21, 2019\CNSC IPDO Project\app\src\main\res\drawable\logo_start.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1" name="Rectangle 20"/>
          <p:cNvSpPr/>
          <p:nvPr/>
        </p:nvSpPr>
        <p:spPr>
          <a:xfrm>
            <a:off x="869644" y="1504828"/>
            <a:ext cx="2744274" cy="338437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indent="0" algn="ctr">
              <a:buFont typeface="Garamond" pitchFamily="18" charset="0"/>
              <a:buNone/>
            </a:pPr>
            <a:r>
              <a:rPr lang="en-US" sz="2800" dirty="0">
                <a:solidFill>
                  <a:schemeClr val="tx1">
                    <a:lumMod val="95000"/>
                    <a:lumOff val="5000"/>
                  </a:schemeClr>
                </a:solidFill>
              </a:rPr>
              <a:t>CREATE AN ACCOUNT AND LOG IN</a:t>
            </a:r>
            <a:endParaRPr lang="en-PH" sz="2800" dirty="0">
              <a:solidFill>
                <a:schemeClr val="tx1">
                  <a:lumMod val="95000"/>
                  <a:lumOff val="5000"/>
                </a:schemeClr>
              </a:solidFill>
            </a:endParaRPr>
          </a:p>
        </p:txBody>
      </p:sp>
      <p:grpSp>
        <p:nvGrpSpPr>
          <p:cNvPr id="22" name="Group 21"/>
          <p:cNvGrpSpPr/>
          <p:nvPr/>
        </p:nvGrpSpPr>
        <p:grpSpPr>
          <a:xfrm>
            <a:off x="2195736" y="548680"/>
            <a:ext cx="1511670" cy="489857"/>
            <a:chOff x="1395615" y="2840544"/>
            <a:chExt cx="1511670" cy="489857"/>
          </a:xfrm>
        </p:grpSpPr>
        <p:sp>
          <p:nvSpPr>
            <p:cNvPr id="23" name="Pentagon 22"/>
            <p:cNvSpPr/>
            <p:nvPr/>
          </p:nvSpPr>
          <p:spPr>
            <a:xfrm flipH="1">
              <a:off x="1395615" y="2935096"/>
              <a:ext cx="901813" cy="3048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STEP </a:t>
              </a:r>
              <a:endParaRPr lang="en-PH" b="1" dirty="0">
                <a:solidFill>
                  <a:schemeClr val="bg1"/>
                </a:solidFill>
                <a:effectLst>
                  <a:outerShdw blurRad="38100" dist="38100" dir="2700000" algn="tl">
                    <a:srgbClr val="000000">
                      <a:alpha val="43137"/>
                    </a:srgbClr>
                  </a:outerShdw>
                </a:effectLst>
              </a:endParaRPr>
            </a:p>
          </p:txBody>
        </p:sp>
        <p:pic>
          <p:nvPicPr>
            <p:cNvPr id="24" name="Picture 15" descr="Tree Vector | An Images Hu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6715" y="2844591"/>
              <a:ext cx="480570" cy="485810"/>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p:cNvSpPr/>
            <p:nvPr/>
          </p:nvSpPr>
          <p:spPr>
            <a:xfrm>
              <a:off x="2209800" y="2840544"/>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2</a:t>
              </a:r>
              <a:endParaRPr lang="en-PH" b="1" dirty="0"/>
            </a:p>
          </p:txBody>
        </p:sp>
      </p:grpSp>
      <p:sp>
        <p:nvSpPr>
          <p:cNvPr id="26" name="Rectangle 25"/>
          <p:cNvSpPr/>
          <p:nvPr/>
        </p:nvSpPr>
        <p:spPr>
          <a:xfrm>
            <a:off x="611560" y="657537"/>
            <a:ext cx="1553630" cy="261610"/>
          </a:xfrm>
          <a:prstGeom prst="rect">
            <a:avLst/>
          </a:prstGeom>
        </p:spPr>
        <p:txBody>
          <a:bodyPr wrap="none">
            <a:spAutoFit/>
          </a:bodyPr>
          <a:lstStyle/>
          <a:p>
            <a:pPr marL="127000" indent="0">
              <a:buFont typeface="Garamond" pitchFamily="18" charset="0"/>
              <a:buNone/>
            </a:pPr>
            <a:r>
              <a:rPr lang="en-US" sz="1100" b="1" dirty="0"/>
              <a:t>CREATE ACCOUNT</a:t>
            </a:r>
            <a:endParaRPr lang="en-US" sz="1100" dirty="0"/>
          </a:p>
        </p:txBody>
      </p:sp>
      <p:sp>
        <p:nvSpPr>
          <p:cNvPr id="27" name="Rectangle 26"/>
          <p:cNvSpPr/>
          <p:nvPr/>
        </p:nvSpPr>
        <p:spPr>
          <a:xfrm>
            <a:off x="841278" y="1124744"/>
            <a:ext cx="3036070" cy="246221"/>
          </a:xfrm>
          <a:prstGeom prst="rect">
            <a:avLst/>
          </a:prstGeom>
        </p:spPr>
        <p:txBody>
          <a:bodyPr wrap="square">
            <a:spAutoFit/>
          </a:bodyPr>
          <a:lstStyle/>
          <a:p>
            <a:pPr marL="127000" indent="0">
              <a:buFont typeface="Garamond" pitchFamily="18" charset="0"/>
              <a:buNone/>
            </a:pPr>
            <a:endParaRPr lang="en-US" sz="1000" dirty="0"/>
          </a:p>
        </p:txBody>
      </p:sp>
      <p:sp>
        <p:nvSpPr>
          <p:cNvPr id="28" name="Rectangle 27"/>
          <p:cNvSpPr/>
          <p:nvPr/>
        </p:nvSpPr>
        <p:spPr>
          <a:xfrm>
            <a:off x="815800" y="5182519"/>
            <a:ext cx="2798118" cy="707886"/>
          </a:xfrm>
          <a:prstGeom prst="rect">
            <a:avLst/>
          </a:prstGeom>
        </p:spPr>
        <p:txBody>
          <a:bodyPr wrap="square">
            <a:spAutoFit/>
          </a:bodyPr>
          <a:lstStyle/>
          <a:p>
            <a:pPr algn="just"/>
            <a:r>
              <a:rPr lang="en-PH" sz="1000" dirty="0"/>
              <a:t>It is important that you use your complete name since it is part of the identification details of the tree and is intended for clearance purposes. </a:t>
            </a:r>
          </a:p>
        </p:txBody>
      </p:sp>
      <p:grpSp>
        <p:nvGrpSpPr>
          <p:cNvPr id="29" name="Group 28"/>
          <p:cNvGrpSpPr>
            <a:grpSpLocks noChangeAspect="1"/>
          </p:cNvGrpSpPr>
          <p:nvPr/>
        </p:nvGrpSpPr>
        <p:grpSpPr>
          <a:xfrm>
            <a:off x="6156176" y="1651363"/>
            <a:ext cx="2220172" cy="4441933"/>
            <a:chOff x="3861163" y="3034780"/>
            <a:chExt cx="2184811" cy="4371185"/>
          </a:xfrm>
        </p:grpSpPr>
        <p:pic>
          <p:nvPicPr>
            <p:cNvPr id="30" name="Picture 29">
              <a:extLst>
                <a:ext uri="{FF2B5EF4-FFF2-40B4-BE49-F238E27FC236}">
                  <a16:creationId xmlns:a16="http://schemas.microsoft.com/office/drawing/2014/main" id="{EFDCEC80-1217-4828-9BB5-8F828C2B74A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1163" y="3034780"/>
              <a:ext cx="2184811" cy="4371185"/>
            </a:xfrm>
            <a:prstGeom prst="rect">
              <a:avLst/>
            </a:prstGeom>
            <a:noFill/>
            <a:ln>
              <a:noFill/>
            </a:ln>
          </p:spPr>
        </p:pic>
        <p:sp>
          <p:nvSpPr>
            <p:cNvPr id="31" name="Rectangle 30">
              <a:extLst>
                <a:ext uri="{FF2B5EF4-FFF2-40B4-BE49-F238E27FC236}">
                  <a16:creationId xmlns:a16="http://schemas.microsoft.com/office/drawing/2014/main" id="{89859819-349D-4097-92B4-C1BA4347C193}"/>
                </a:ext>
              </a:extLst>
            </p:cNvPr>
            <p:cNvSpPr/>
            <p:nvPr/>
          </p:nvSpPr>
          <p:spPr>
            <a:xfrm>
              <a:off x="4172668" y="6858000"/>
              <a:ext cx="1561799" cy="2518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H"/>
            </a:p>
          </p:txBody>
        </p:sp>
      </p:grpSp>
      <p:grpSp>
        <p:nvGrpSpPr>
          <p:cNvPr id="32" name="Group 31"/>
          <p:cNvGrpSpPr>
            <a:grpSpLocks noChangeAspect="1"/>
          </p:cNvGrpSpPr>
          <p:nvPr/>
        </p:nvGrpSpPr>
        <p:grpSpPr>
          <a:xfrm>
            <a:off x="3778299" y="1651363"/>
            <a:ext cx="2219604" cy="4441933"/>
            <a:chOff x="1739363" y="3034780"/>
            <a:chExt cx="2184252" cy="4371185"/>
          </a:xfrm>
        </p:grpSpPr>
        <p:pic>
          <p:nvPicPr>
            <p:cNvPr id="33" name="Picture 32">
              <a:extLst>
                <a:ext uri="{FF2B5EF4-FFF2-40B4-BE49-F238E27FC236}">
                  <a16:creationId xmlns:a16="http://schemas.microsoft.com/office/drawing/2014/main" id="{1160A814-C2D5-4083-A40B-CB1CB9C0DF46}"/>
                </a:ext>
              </a:extLst>
            </p:cNvPr>
            <p:cNvPicPr>
              <a:picLocks noChangeAspect="1"/>
            </p:cNvPicPr>
            <p:nvPr/>
          </p:nvPicPr>
          <p:blipFill>
            <a:blip r:embed="rId8" cstate="print"/>
            <a:srcRect/>
            <a:stretch>
              <a:fillRect/>
            </a:stretch>
          </p:blipFill>
          <p:spPr bwMode="auto">
            <a:xfrm>
              <a:off x="1739363" y="3034780"/>
              <a:ext cx="2184252" cy="4371185"/>
            </a:xfrm>
            <a:prstGeom prst="rect">
              <a:avLst/>
            </a:prstGeom>
            <a:noFill/>
            <a:ln>
              <a:noFill/>
            </a:ln>
          </p:spPr>
        </p:pic>
        <p:sp>
          <p:nvSpPr>
            <p:cNvPr id="34" name="Rectangle 33">
              <a:extLst>
                <a:ext uri="{FF2B5EF4-FFF2-40B4-BE49-F238E27FC236}">
                  <a16:creationId xmlns:a16="http://schemas.microsoft.com/office/drawing/2014/main" id="{89859819-349D-4097-92B4-C1BA4347C193}"/>
                </a:ext>
              </a:extLst>
            </p:cNvPr>
            <p:cNvSpPr/>
            <p:nvPr/>
          </p:nvSpPr>
          <p:spPr>
            <a:xfrm>
              <a:off x="2271067" y="5512885"/>
              <a:ext cx="1218898" cy="1259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H"/>
            </a:p>
          </p:txBody>
        </p:sp>
        <p:sp>
          <p:nvSpPr>
            <p:cNvPr id="35" name="Rectangle 34">
              <a:extLst>
                <a:ext uri="{FF2B5EF4-FFF2-40B4-BE49-F238E27FC236}">
                  <a16:creationId xmlns:a16="http://schemas.microsoft.com/office/drawing/2014/main" id="{89859819-349D-4097-92B4-C1BA4347C193}"/>
                </a:ext>
              </a:extLst>
            </p:cNvPr>
            <p:cNvSpPr/>
            <p:nvPr/>
          </p:nvSpPr>
          <p:spPr>
            <a:xfrm>
              <a:off x="2271067" y="5181600"/>
              <a:ext cx="1218898"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H"/>
            </a:p>
          </p:txBody>
        </p:sp>
      </p:grpSp>
    </p:spTree>
    <p:extLst>
      <p:ext uri="{BB962C8B-B14F-4D97-AF65-F5344CB8AC3E}">
        <p14:creationId xmlns:p14="http://schemas.microsoft.com/office/powerpoint/2010/main" val="225486040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DB41070-2C49-4050-958A-FA156FE322A0}"/>
              </a:ext>
            </a:extLst>
          </p:cNvPr>
          <p:cNvSpPr>
            <a:spLocks noGrp="1" noChangeArrowheads="1"/>
          </p:cNvSpPr>
          <p:nvPr>
            <p:ph type="title"/>
          </p:nvPr>
        </p:nvSpPr>
        <p:spPr>
          <a:xfrm>
            <a:off x="973204" y="816850"/>
            <a:ext cx="6923112" cy="4752716"/>
          </a:xfrm>
        </p:spPr>
        <p:txBody>
          <a:bodyPr/>
          <a:lstStyle/>
          <a:p>
            <a:pPr algn="ctr"/>
            <a:r>
              <a:rPr lang="en-US" altLang="en-US" dirty="0">
                <a:solidFill>
                  <a:schemeClr val="tx1">
                    <a:lumMod val="95000"/>
                    <a:lumOff val="5000"/>
                  </a:schemeClr>
                </a:solidFill>
              </a:rPr>
              <a:t>STEP 3</a:t>
            </a:r>
            <a:br>
              <a:rPr lang="en-US" altLang="en-US" dirty="0">
                <a:solidFill>
                  <a:schemeClr val="tx1">
                    <a:lumMod val="95000"/>
                    <a:lumOff val="5000"/>
                  </a:schemeClr>
                </a:solidFill>
              </a:rPr>
            </a:br>
            <a:r>
              <a:rPr lang="en-US" altLang="en-US" dirty="0">
                <a:solidFill>
                  <a:srgbClr val="FF0000"/>
                </a:solidFill>
              </a:rPr>
              <a:t>CAPTURE YOUR TREE</a:t>
            </a:r>
          </a:p>
        </p:txBody>
      </p:sp>
      <p:grpSp>
        <p:nvGrpSpPr>
          <p:cNvPr id="29" name="Group 28" descr="date, website, page number">
            <a:extLst>
              <a:ext uri="{FF2B5EF4-FFF2-40B4-BE49-F238E27FC236}">
                <a16:creationId xmlns:a16="http://schemas.microsoft.com/office/drawing/2014/main" id="{9781F712-0867-4985-8589-27938C03919F}"/>
              </a:ext>
            </a:extLst>
          </p:cNvPr>
          <p:cNvGrpSpPr/>
          <p:nvPr/>
        </p:nvGrpSpPr>
        <p:grpSpPr>
          <a:xfrm>
            <a:off x="4648200" y="6552527"/>
            <a:ext cx="4153269" cy="228600"/>
            <a:chOff x="4648200" y="6552527"/>
            <a:chExt cx="4153269" cy="228600"/>
          </a:xfrm>
        </p:grpSpPr>
        <p:sp>
          <p:nvSpPr>
            <p:cNvPr id="34" name="Rectangle 18">
              <a:extLst>
                <a:ext uri="{FF2B5EF4-FFF2-40B4-BE49-F238E27FC236}">
                  <a16:creationId xmlns:a16="http://schemas.microsoft.com/office/drawing/2014/main" id="{88E1C357-7318-491C-8D49-DC28546210F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5" name="Rectangle 18">
              <a:extLst>
                <a:ext uri="{FF2B5EF4-FFF2-40B4-BE49-F238E27FC236}">
                  <a16:creationId xmlns:a16="http://schemas.microsoft.com/office/drawing/2014/main" id="{2EA6175A-9416-44C4-9849-B6B6906F6026}"/>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36" name="Rectangle 18">
              <a:extLst>
                <a:ext uri="{FF2B5EF4-FFF2-40B4-BE49-F238E27FC236}">
                  <a16:creationId xmlns:a16="http://schemas.microsoft.com/office/drawing/2014/main" id="{7FD53D6E-7372-49A3-8EEF-B2C886B8B34E}"/>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37" name="Group 36" descr="date, website, page number">
            <a:extLst>
              <a:ext uri="{FF2B5EF4-FFF2-40B4-BE49-F238E27FC236}">
                <a16:creationId xmlns:a16="http://schemas.microsoft.com/office/drawing/2014/main" id="{E9177E3C-4DEA-4CB4-B119-3A4AEB754329}"/>
              </a:ext>
            </a:extLst>
          </p:cNvPr>
          <p:cNvGrpSpPr/>
          <p:nvPr/>
        </p:nvGrpSpPr>
        <p:grpSpPr>
          <a:xfrm>
            <a:off x="4648200" y="6553200"/>
            <a:ext cx="4153269" cy="228600"/>
            <a:chOff x="4648200" y="6552527"/>
            <a:chExt cx="4153269" cy="228600"/>
          </a:xfrm>
        </p:grpSpPr>
        <p:sp>
          <p:nvSpPr>
            <p:cNvPr id="38" name="Rectangle 18">
              <a:extLst>
                <a:ext uri="{FF2B5EF4-FFF2-40B4-BE49-F238E27FC236}">
                  <a16:creationId xmlns:a16="http://schemas.microsoft.com/office/drawing/2014/main" id="{63E6D0DD-DFDF-46A1-A70C-CAFDFF730DEB}"/>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39" name="Rectangle 18">
              <a:extLst>
                <a:ext uri="{FF2B5EF4-FFF2-40B4-BE49-F238E27FC236}">
                  <a16:creationId xmlns:a16="http://schemas.microsoft.com/office/drawing/2014/main" id="{D0D55B09-209D-4069-8D66-11AA8AC8B73D}"/>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0" name="Rectangle 18">
              <a:extLst>
                <a:ext uri="{FF2B5EF4-FFF2-40B4-BE49-F238E27FC236}">
                  <a16:creationId xmlns:a16="http://schemas.microsoft.com/office/drawing/2014/main" id="{C5C58AE1-6393-46E6-A1F6-E3D541695BCD}"/>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1" name="Group 40" descr="date, website, page number">
            <a:extLst>
              <a:ext uri="{FF2B5EF4-FFF2-40B4-BE49-F238E27FC236}">
                <a16:creationId xmlns:a16="http://schemas.microsoft.com/office/drawing/2014/main" id="{A9FC5696-E421-49E9-ABDD-E339CBA77362}"/>
              </a:ext>
            </a:extLst>
          </p:cNvPr>
          <p:cNvGrpSpPr/>
          <p:nvPr/>
        </p:nvGrpSpPr>
        <p:grpSpPr>
          <a:xfrm>
            <a:off x="4648200" y="6552527"/>
            <a:ext cx="4153269" cy="228600"/>
            <a:chOff x="4648200" y="6552527"/>
            <a:chExt cx="4153269" cy="228600"/>
          </a:xfrm>
        </p:grpSpPr>
        <p:sp>
          <p:nvSpPr>
            <p:cNvPr id="42" name="Rectangle 18">
              <a:extLst>
                <a:ext uri="{FF2B5EF4-FFF2-40B4-BE49-F238E27FC236}">
                  <a16:creationId xmlns:a16="http://schemas.microsoft.com/office/drawing/2014/main" id="{98D61119-7A81-48D0-8029-2CEB2E318B0C}"/>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3" name="Rectangle 18">
              <a:extLst>
                <a:ext uri="{FF2B5EF4-FFF2-40B4-BE49-F238E27FC236}">
                  <a16:creationId xmlns:a16="http://schemas.microsoft.com/office/drawing/2014/main" id="{75C28A9B-289E-4091-9E00-37E3AECF2EF3}"/>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44" name="Rectangle 18">
              <a:extLst>
                <a:ext uri="{FF2B5EF4-FFF2-40B4-BE49-F238E27FC236}">
                  <a16:creationId xmlns:a16="http://schemas.microsoft.com/office/drawing/2014/main" id="{7FC5E137-72C1-4D65-A939-16A4BCD22235}"/>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45" name="Group 44" descr="date, website, page number">
            <a:extLst>
              <a:ext uri="{FF2B5EF4-FFF2-40B4-BE49-F238E27FC236}">
                <a16:creationId xmlns:a16="http://schemas.microsoft.com/office/drawing/2014/main" id="{07A09D7D-B24A-42F2-BDDB-4AF6DCF8DCA8}"/>
              </a:ext>
            </a:extLst>
          </p:cNvPr>
          <p:cNvGrpSpPr/>
          <p:nvPr/>
        </p:nvGrpSpPr>
        <p:grpSpPr>
          <a:xfrm>
            <a:off x="3635896" y="6552526"/>
            <a:ext cx="5165573" cy="305473"/>
            <a:chOff x="4648200" y="6552527"/>
            <a:chExt cx="4153269" cy="228600"/>
          </a:xfrm>
        </p:grpSpPr>
        <p:sp>
          <p:nvSpPr>
            <p:cNvPr id="46"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47"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48"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49" name="Picture 12" descr="Image result for CNS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2370" y="6453336"/>
            <a:ext cx="381417" cy="362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Kalvin\Documents\CNSC Project\March 21, 2019\CNSC IPDO Project\app\src\main\res\drawable\logo_start.png">
            <a:extLst>
              <a:ext uri="{FF2B5EF4-FFF2-40B4-BE49-F238E27FC236}">
                <a16:creationId xmlns:a16="http://schemas.microsoft.com/office/drawing/2014/main" id="{E1F70F6F-E719-49A9-BCF4-D2630B370F87}"/>
              </a:ext>
            </a:extLst>
          </p:cNvPr>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08284" y="434691"/>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229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date, website, page number">
            <a:extLst>
              <a:ext uri="{FF2B5EF4-FFF2-40B4-BE49-F238E27FC236}">
                <a16:creationId xmlns:a16="http://schemas.microsoft.com/office/drawing/2014/main" id="{992F4DFE-170D-41DC-BBF9-209C72D09AF9}"/>
              </a:ext>
            </a:extLst>
          </p:cNvPr>
          <p:cNvGrpSpPr/>
          <p:nvPr/>
        </p:nvGrpSpPr>
        <p:grpSpPr>
          <a:xfrm>
            <a:off x="4648200" y="6561491"/>
            <a:ext cx="4153269" cy="228600"/>
            <a:chOff x="4648200" y="6552527"/>
            <a:chExt cx="4153269" cy="228600"/>
          </a:xfrm>
        </p:grpSpPr>
        <p:sp>
          <p:nvSpPr>
            <p:cNvPr id="7" name="Rectangle 18">
              <a:extLst>
                <a:ext uri="{FF2B5EF4-FFF2-40B4-BE49-F238E27FC236}">
                  <a16:creationId xmlns:a16="http://schemas.microsoft.com/office/drawing/2014/main" id="{92D3AF5D-1ECD-4063-8D47-3319097CC9DD}"/>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200" dirty="0">
                  <a:solidFill>
                    <a:schemeClr val="accent5"/>
                  </a:solidFill>
                  <a:latin typeface="+mj-lt"/>
                </a:rPr>
                <a:t>24</a:t>
              </a:r>
            </a:p>
          </p:txBody>
        </p:sp>
        <p:sp>
          <p:nvSpPr>
            <p:cNvPr id="8" name="Rectangle 18">
              <a:extLst>
                <a:ext uri="{FF2B5EF4-FFF2-40B4-BE49-F238E27FC236}">
                  <a16:creationId xmlns:a16="http://schemas.microsoft.com/office/drawing/2014/main" id="{6F554E4E-652D-4EC9-A8F1-FB981036F32E}"/>
                </a:ext>
              </a:extLst>
            </p:cNvPr>
            <p:cNvSpPr txBox="1">
              <a:spLocks noChangeArrowheads="1"/>
            </p:cNvSpPr>
            <p:nvPr/>
          </p:nvSpPr>
          <p:spPr>
            <a:xfrm>
              <a:off x="6276884" y="6553200"/>
              <a:ext cx="1619432"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a:solidFill>
                    <a:schemeClr val="accent5"/>
                  </a:solidFill>
                  <a:latin typeface="+mj-lt"/>
                </a:rPr>
                <a:t>www.website.com</a:t>
              </a:r>
            </a:p>
          </p:txBody>
        </p:sp>
        <p:sp>
          <p:nvSpPr>
            <p:cNvPr id="9" name="Rectangle 18">
              <a:extLst>
                <a:ext uri="{FF2B5EF4-FFF2-40B4-BE49-F238E27FC236}">
                  <a16:creationId xmlns:a16="http://schemas.microsoft.com/office/drawing/2014/main" id="{0F8722A7-73A0-4BDC-A9AF-3B857CE419F3}"/>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01/01/2018</a:t>
              </a:r>
            </a:p>
          </p:txBody>
        </p:sp>
      </p:grpSp>
      <p:grpSp>
        <p:nvGrpSpPr>
          <p:cNvPr id="10" name="Group 9" descr="date, website, page number">
            <a:extLst>
              <a:ext uri="{FF2B5EF4-FFF2-40B4-BE49-F238E27FC236}">
                <a16:creationId xmlns:a16="http://schemas.microsoft.com/office/drawing/2014/main" id="{07A09D7D-B24A-42F2-BDDB-4AF6DCF8DCA8}"/>
              </a:ext>
            </a:extLst>
          </p:cNvPr>
          <p:cNvGrpSpPr/>
          <p:nvPr/>
        </p:nvGrpSpPr>
        <p:grpSpPr>
          <a:xfrm>
            <a:off x="3635896" y="6561491"/>
            <a:ext cx="5165573" cy="305473"/>
            <a:chOff x="4648200" y="6552527"/>
            <a:chExt cx="4153269" cy="228600"/>
          </a:xfrm>
        </p:grpSpPr>
        <p:sp>
          <p:nvSpPr>
            <p:cNvPr id="11" name="Rectangle 18">
              <a:extLst>
                <a:ext uri="{FF2B5EF4-FFF2-40B4-BE49-F238E27FC236}">
                  <a16:creationId xmlns:a16="http://schemas.microsoft.com/office/drawing/2014/main" id="{3D48C4F5-1F71-4FB8-9AE4-4785BD91B418}"/>
                </a:ext>
              </a:extLst>
            </p:cNvPr>
            <p:cNvSpPr txBox="1">
              <a:spLocks noChangeArrowheads="1"/>
            </p:cNvSpPr>
            <p:nvPr/>
          </p:nvSpPr>
          <p:spPr>
            <a:xfrm>
              <a:off x="8305800" y="6552527"/>
              <a:ext cx="495669" cy="2286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endParaRPr lang="en-US" altLang="en-US" sz="1200" dirty="0">
                <a:solidFill>
                  <a:schemeClr val="accent5"/>
                </a:solidFill>
                <a:latin typeface="+mj-lt"/>
              </a:endParaRPr>
            </a:p>
          </p:txBody>
        </p:sp>
        <p:sp>
          <p:nvSpPr>
            <p:cNvPr id="12" name="Rectangle 18">
              <a:extLst>
                <a:ext uri="{FF2B5EF4-FFF2-40B4-BE49-F238E27FC236}">
                  <a16:creationId xmlns:a16="http://schemas.microsoft.com/office/drawing/2014/main" id="{64663EB2-3609-4B38-8EC8-E2DFE686E435}"/>
                </a:ext>
              </a:extLst>
            </p:cNvPr>
            <p:cNvSpPr txBox="1">
              <a:spLocks noChangeArrowheads="1"/>
            </p:cNvSpPr>
            <p:nvPr/>
          </p:nvSpPr>
          <p:spPr>
            <a:xfrm>
              <a:off x="5538853" y="6553201"/>
              <a:ext cx="2921579" cy="227253"/>
            </a:xfrm>
            <a:prstGeom prst="rect">
              <a:avLst/>
            </a:prstGeom>
            <a:solidFill>
              <a:schemeClr val="bg1"/>
            </a:solidFill>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1200" dirty="0" err="1">
                  <a:solidFill>
                    <a:schemeClr val="accent5"/>
                  </a:solidFill>
                  <a:latin typeface="+mj-lt"/>
                </a:rPr>
                <a:t>Camarines</a:t>
              </a:r>
              <a:r>
                <a:rPr lang="en-US" altLang="en-US" sz="1200" dirty="0">
                  <a:solidFill>
                    <a:schemeClr val="accent5"/>
                  </a:solidFill>
                  <a:latin typeface="+mj-lt"/>
                </a:rPr>
                <a:t> Norte State College</a:t>
              </a:r>
            </a:p>
          </p:txBody>
        </p:sp>
        <p:sp>
          <p:nvSpPr>
            <p:cNvPr id="13" name="Rectangle 18">
              <a:extLst>
                <a:ext uri="{FF2B5EF4-FFF2-40B4-BE49-F238E27FC236}">
                  <a16:creationId xmlns:a16="http://schemas.microsoft.com/office/drawing/2014/main" id="{3D44EE3E-4A1F-4CB7-91AA-349623770D8B}"/>
                </a:ext>
              </a:extLst>
            </p:cNvPr>
            <p:cNvSpPr txBox="1">
              <a:spLocks noChangeArrowheads="1"/>
            </p:cNvSpPr>
            <p:nvPr/>
          </p:nvSpPr>
          <p:spPr>
            <a:xfrm>
              <a:off x="4648200" y="6552527"/>
              <a:ext cx="1185999" cy="227927"/>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1200" dirty="0">
                  <a:solidFill>
                    <a:schemeClr val="accent5"/>
                  </a:solidFill>
                  <a:latin typeface="+mj-lt"/>
                </a:rPr>
                <a:t>August 2019</a:t>
              </a:r>
            </a:p>
          </p:txBody>
        </p:sp>
      </p:grpSp>
      <p:pic>
        <p:nvPicPr>
          <p:cNvPr id="14" name="Picture 12" descr="Image result for CN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2370" y="6462301"/>
            <a:ext cx="381417" cy="3622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Kalvin\Documents\CNSC Project\March 21, 2019\CNSC IPDO Project\app\src\main\res\drawable\logo_start.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40352" y="427020"/>
            <a:ext cx="1057764" cy="10577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Rectangle 16"/>
          <p:cNvSpPr/>
          <p:nvPr/>
        </p:nvSpPr>
        <p:spPr>
          <a:xfrm>
            <a:off x="3947687" y="2032124"/>
            <a:ext cx="4237300" cy="11808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0" indent="0">
              <a:buFont typeface="Garamond" pitchFamily="18" charset="0"/>
              <a:buNone/>
            </a:pPr>
            <a:endParaRPr lang="en-PH" sz="1200" dirty="0"/>
          </a:p>
        </p:txBody>
      </p:sp>
      <p:sp>
        <p:nvSpPr>
          <p:cNvPr id="18" name="Rectangle 17"/>
          <p:cNvSpPr/>
          <p:nvPr/>
        </p:nvSpPr>
        <p:spPr>
          <a:xfrm>
            <a:off x="4176287" y="2169003"/>
            <a:ext cx="3720029" cy="499047"/>
          </a:xfrm>
          <a:prstGeom prst="rect">
            <a:avLst/>
          </a:prstGeom>
        </p:spPr>
        <p:txBody>
          <a:bodyPr wrap="square">
            <a:spAutoFit/>
          </a:bodyPr>
          <a:lstStyle/>
          <a:p>
            <a:pPr algn="just">
              <a:lnSpc>
                <a:spcPct val="115000"/>
              </a:lnSpc>
              <a:spcAft>
                <a:spcPts val="0"/>
              </a:spcAft>
            </a:pPr>
            <a:r>
              <a:rPr lang="en-US" sz="1200" b="1" dirty="0">
                <a:ea typeface="Arial" panose="020B0604020202020204" pitchFamily="34" charset="0"/>
                <a:cs typeface="Arial" panose="020B0604020202020204" pitchFamily="34" charset="0"/>
              </a:rPr>
              <a:t>START TO CAPTURE YOUR TREE. </a:t>
            </a:r>
            <a:r>
              <a:rPr lang="en-US" sz="1200" dirty="0">
                <a:ea typeface="Arial" panose="020B0604020202020204" pitchFamily="34" charset="0"/>
                <a:cs typeface="Arial" panose="020B0604020202020204" pitchFamily="34" charset="0"/>
              </a:rPr>
              <a:t>TAP Plant button.</a:t>
            </a:r>
          </a:p>
        </p:txBody>
      </p:sp>
      <p:pic>
        <p:nvPicPr>
          <p:cNvPr id="19" name="Picture 2" descr="C:\Users\Kalvin\Documents\Work Related\Screen Shot\61114370_333163814045498_3482800001212481536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688" y="1438916"/>
            <a:ext cx="2219178" cy="443835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89859819-349D-4097-92B4-C1BA4347C193}"/>
              </a:ext>
            </a:extLst>
          </p:cNvPr>
          <p:cNvSpPr/>
          <p:nvPr/>
        </p:nvSpPr>
        <p:spPr>
          <a:xfrm>
            <a:off x="1514782" y="5280732"/>
            <a:ext cx="1075878" cy="3085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H"/>
          </a:p>
        </p:txBody>
      </p:sp>
      <p:grpSp>
        <p:nvGrpSpPr>
          <p:cNvPr id="22" name="Group 21">
            <a:extLst>
              <a:ext uri="{FF2B5EF4-FFF2-40B4-BE49-F238E27FC236}">
                <a16:creationId xmlns:a16="http://schemas.microsoft.com/office/drawing/2014/main" id="{8137ECD9-BDC0-4217-81A1-B31A65AA432E}"/>
              </a:ext>
            </a:extLst>
          </p:cNvPr>
          <p:cNvGrpSpPr/>
          <p:nvPr/>
        </p:nvGrpSpPr>
        <p:grpSpPr>
          <a:xfrm>
            <a:off x="683568" y="620688"/>
            <a:ext cx="3733004" cy="489857"/>
            <a:chOff x="2133600" y="4343400"/>
            <a:chExt cx="3733004" cy="489857"/>
          </a:xfrm>
        </p:grpSpPr>
        <p:grpSp>
          <p:nvGrpSpPr>
            <p:cNvPr id="27" name="Group 26">
              <a:extLst>
                <a:ext uri="{FF2B5EF4-FFF2-40B4-BE49-F238E27FC236}">
                  <a16:creationId xmlns:a16="http://schemas.microsoft.com/office/drawing/2014/main" id="{9A3E363B-121E-49D5-9909-F42CF2A5519A}"/>
                </a:ext>
              </a:extLst>
            </p:cNvPr>
            <p:cNvGrpSpPr/>
            <p:nvPr/>
          </p:nvGrpSpPr>
          <p:grpSpPr>
            <a:xfrm>
              <a:off x="4354934" y="4343400"/>
              <a:ext cx="1511670" cy="489857"/>
              <a:chOff x="1395615" y="2840544"/>
              <a:chExt cx="1511670" cy="489857"/>
            </a:xfrm>
          </p:grpSpPr>
          <p:sp>
            <p:nvSpPr>
              <p:cNvPr id="29" name="Pentagon 29">
                <a:extLst>
                  <a:ext uri="{FF2B5EF4-FFF2-40B4-BE49-F238E27FC236}">
                    <a16:creationId xmlns:a16="http://schemas.microsoft.com/office/drawing/2014/main" id="{C024E401-3440-4C03-8ED7-BF490BC1C925}"/>
                  </a:ext>
                </a:extLst>
              </p:cNvPr>
              <p:cNvSpPr/>
              <p:nvPr/>
            </p:nvSpPr>
            <p:spPr>
              <a:xfrm flipH="1">
                <a:off x="1395615" y="2935096"/>
                <a:ext cx="901813" cy="3048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STEP </a:t>
                </a:r>
                <a:endParaRPr lang="en-PH" b="1" dirty="0">
                  <a:solidFill>
                    <a:schemeClr val="bg1"/>
                  </a:solidFill>
                  <a:effectLst>
                    <a:outerShdw blurRad="38100" dist="38100" dir="2700000" algn="tl">
                      <a:srgbClr val="000000">
                        <a:alpha val="43137"/>
                      </a:srgbClr>
                    </a:outerShdw>
                  </a:effectLst>
                </a:endParaRPr>
              </a:p>
            </p:txBody>
          </p:sp>
          <p:pic>
            <p:nvPicPr>
              <p:cNvPr id="30" name="Picture 15" descr="Tree Vector | An Images Hub">
                <a:extLst>
                  <a:ext uri="{FF2B5EF4-FFF2-40B4-BE49-F238E27FC236}">
                    <a16:creationId xmlns:a16="http://schemas.microsoft.com/office/drawing/2014/main" id="{D2835461-998C-422E-B253-4CFB4773B7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6715" y="2844591"/>
                <a:ext cx="480570" cy="485810"/>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a:extLst>
                  <a:ext uri="{FF2B5EF4-FFF2-40B4-BE49-F238E27FC236}">
                    <a16:creationId xmlns:a16="http://schemas.microsoft.com/office/drawing/2014/main" id="{D03528A5-5431-4839-A3DD-5DBBA134E03F}"/>
                  </a:ext>
                </a:extLst>
              </p:cNvPr>
              <p:cNvSpPr/>
              <p:nvPr/>
            </p:nvSpPr>
            <p:spPr>
              <a:xfrm>
                <a:off x="2209800" y="2840544"/>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3</a:t>
                </a:r>
                <a:endParaRPr lang="en-PH" b="1" dirty="0"/>
              </a:p>
            </p:txBody>
          </p:sp>
        </p:grpSp>
        <p:sp>
          <p:nvSpPr>
            <p:cNvPr id="28" name="Rectangle 27">
              <a:extLst>
                <a:ext uri="{FF2B5EF4-FFF2-40B4-BE49-F238E27FC236}">
                  <a16:creationId xmlns:a16="http://schemas.microsoft.com/office/drawing/2014/main" id="{643E672F-BEBD-4CD7-8AE8-BCD52BCA30EE}"/>
                </a:ext>
              </a:extLst>
            </p:cNvPr>
            <p:cNvSpPr/>
            <p:nvPr/>
          </p:nvSpPr>
          <p:spPr>
            <a:xfrm>
              <a:off x="2133600" y="4452257"/>
              <a:ext cx="2310248" cy="276999"/>
            </a:xfrm>
            <a:prstGeom prst="rect">
              <a:avLst/>
            </a:prstGeom>
          </p:spPr>
          <p:txBody>
            <a:bodyPr wrap="none">
              <a:spAutoFit/>
            </a:bodyPr>
            <a:lstStyle/>
            <a:p>
              <a:pPr marL="127000" indent="0">
                <a:buFont typeface="Garamond" pitchFamily="18" charset="0"/>
                <a:buNone/>
              </a:pPr>
              <a:r>
                <a:rPr lang="en-US" sz="1200" b="1" dirty="0"/>
                <a:t>DOCUMENTING (BANKING)</a:t>
              </a:r>
              <a:endParaRPr lang="en-US" sz="1200" dirty="0"/>
            </a:p>
          </p:txBody>
        </p:sp>
      </p:grpSp>
      <p:sp>
        <p:nvSpPr>
          <p:cNvPr id="32" name="Rectangle 31">
            <a:extLst>
              <a:ext uri="{FF2B5EF4-FFF2-40B4-BE49-F238E27FC236}">
                <a16:creationId xmlns:a16="http://schemas.microsoft.com/office/drawing/2014/main" id="{EFB794C1-A6C6-4115-B91D-996B9C73B74A}"/>
              </a:ext>
            </a:extLst>
          </p:cNvPr>
          <p:cNvSpPr/>
          <p:nvPr/>
        </p:nvSpPr>
        <p:spPr>
          <a:xfrm>
            <a:off x="4176286" y="2641921"/>
            <a:ext cx="3720029" cy="499047"/>
          </a:xfrm>
          <a:prstGeom prst="rect">
            <a:avLst/>
          </a:prstGeom>
        </p:spPr>
        <p:txBody>
          <a:bodyPr wrap="square">
            <a:spAutoFit/>
          </a:bodyPr>
          <a:lstStyle/>
          <a:p>
            <a:pPr algn="just">
              <a:lnSpc>
                <a:spcPct val="115000"/>
              </a:lnSpc>
              <a:spcAft>
                <a:spcPts val="0"/>
              </a:spcAft>
            </a:pPr>
            <a:r>
              <a:rPr lang="en-US" sz="1200" b="1" dirty="0">
                <a:ea typeface="Arial" panose="020B0604020202020204" pitchFamily="34" charset="0"/>
                <a:cs typeface="Arial" panose="020B0604020202020204" pitchFamily="34" charset="0"/>
              </a:rPr>
              <a:t>NOTE: </a:t>
            </a:r>
            <a:r>
              <a:rPr lang="en-US" sz="1200" dirty="0">
                <a:ea typeface="Arial" panose="020B0604020202020204" pitchFamily="34" charset="0"/>
                <a:cs typeface="Arial" panose="020B0604020202020204" pitchFamily="34" charset="0"/>
              </a:rPr>
              <a:t>Plant button is disabled until it reach the </a:t>
            </a:r>
            <a:r>
              <a:rPr lang="en-US" sz="1200" b="1" dirty="0">
                <a:solidFill>
                  <a:srgbClr val="FF0000"/>
                </a:solidFill>
                <a:ea typeface="Arial" panose="020B0604020202020204" pitchFamily="34" charset="0"/>
                <a:cs typeface="Arial" panose="020B0604020202020204" pitchFamily="34" charset="0"/>
              </a:rPr>
              <a:t>7 meter </a:t>
            </a:r>
            <a:r>
              <a:rPr lang="en-US" sz="1200" dirty="0">
                <a:ea typeface="Arial" panose="020B0604020202020204" pitchFamily="34" charset="0"/>
                <a:cs typeface="Arial" panose="020B0604020202020204" pitchFamily="34" charset="0"/>
              </a:rPr>
              <a:t>location accuracy level.</a:t>
            </a:r>
            <a:endParaRPr lang="en-US" sz="1200" b="1"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7900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Pixel">
  <a:themeElements>
    <a:clrScheme name="Custom 33">
      <a:dk1>
        <a:sysClr val="windowText" lastClr="000000"/>
      </a:dk1>
      <a:lt1>
        <a:sysClr val="window" lastClr="FFFFFF"/>
      </a:lt1>
      <a:dk2>
        <a:srgbClr val="304157"/>
      </a:dk2>
      <a:lt2>
        <a:srgbClr val="E7E6E6"/>
      </a:lt2>
      <a:accent1>
        <a:srgbClr val="197883"/>
      </a:accent1>
      <a:accent2>
        <a:srgbClr val="C4600E"/>
      </a:accent2>
      <a:accent3>
        <a:srgbClr val="EF4755"/>
      </a:accent3>
      <a:accent4>
        <a:srgbClr val="FFC000"/>
      </a:accent4>
      <a:accent5>
        <a:srgbClr val="176795"/>
      </a:accent5>
      <a:accent6>
        <a:srgbClr val="C2DBDC"/>
      </a:accent6>
      <a:hlink>
        <a:srgbClr val="F78F2F"/>
      </a:hlink>
      <a:folHlink>
        <a:srgbClr val="F78F2F"/>
      </a:folHlink>
    </a:clrScheme>
    <a:fontScheme name="Custom 3">
      <a:majorFont>
        <a:latin typeface="Franklin Gothic Heavy"/>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252C8C8-18F8-451E-ABCD-26ED8A4A5C27}" vid="{272DE5B7-E3AA-45A1-B58A-22FF537EE4E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Grant proposal template</Template>
  <TotalTime>5949</TotalTime>
  <Words>1891</Words>
  <Application>Microsoft Office PowerPoint</Application>
  <PresentationFormat>On-screen Show (4:3)</PresentationFormat>
  <Paragraphs>338</Paragraphs>
  <Slides>33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Calibri Light</vt:lpstr>
      <vt:lpstr>Franklin Gothic Heavy</vt:lpstr>
      <vt:lpstr>Garamond</vt:lpstr>
      <vt:lpstr>Lucida Sans</vt:lpstr>
      <vt:lpstr>Microsoft Sans Serif</vt:lpstr>
      <vt:lpstr>Open Sans</vt:lpstr>
      <vt:lpstr>Wingdings</vt:lpstr>
      <vt:lpstr>Pixel</vt:lpstr>
      <vt:lpstr>   TREE BANK APP: User-guide   FOLLOW US ON La Familia Tree Bank  </vt:lpstr>
      <vt:lpstr>PLEASE FOLLOW  STEPS 1-3 for planting</vt:lpstr>
      <vt:lpstr> TREE BANK APPLICATION OVERVIEW </vt:lpstr>
      <vt:lpstr>STEP 1 SETUP YOUR CONNECTION</vt:lpstr>
      <vt:lpstr>PowerPoint Presentation</vt:lpstr>
      <vt:lpstr>STEP 2 CREATE ACCOUNT</vt:lpstr>
      <vt:lpstr>PowerPoint Presentation</vt:lpstr>
      <vt:lpstr>STEP 3 CAPTURE YOUR TREE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DONE!</vt:lpstr>
      <vt:lpstr>NOTES FOR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Earn Badges?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Proposal  for Project Name</dc:title>
  <dc:subject/>
  <dc:creator>ronaldo dando</dc:creator>
  <cp:keywords/>
  <dc:description/>
  <cp:lastModifiedBy>Kalvin</cp:lastModifiedBy>
  <cp:revision>170</cp:revision>
  <cp:lastPrinted>2019-10-09T03:24:18Z</cp:lastPrinted>
  <dcterms:created xsi:type="dcterms:W3CDTF">2019-08-06T07:45:20Z</dcterms:created>
  <dcterms:modified xsi:type="dcterms:W3CDTF">2019-10-14T00:55:23Z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TC060891601033</vt:lpwstr>
  </property>
</Properties>
</file>